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8" r:id="rId4"/>
    <p:sldMasterId id="214748369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Figtree"/>
      <p:regular r:id="rId27"/>
      <p:bold r:id="rId28"/>
      <p:italic r:id="rId29"/>
      <p:boldItalic r:id="rId30"/>
    </p:embeddedFont>
    <p:embeddedFont>
      <p:font typeface="Urbanist Medium"/>
      <p:regular r:id="rId31"/>
      <p:bold r:id="rId32"/>
      <p:italic r:id="rId33"/>
      <p:boldItalic r:id="rId34"/>
    </p:embeddedFont>
    <p:embeddedFont>
      <p:font typeface="Urbanist SemiBold"/>
      <p:regular r:id="rId35"/>
      <p:bold r:id="rId36"/>
      <p:italic r:id="rId37"/>
      <p:boldItalic r:id="rId38"/>
    </p:embeddedFont>
    <p:embeddedFont>
      <p:font typeface="Urbanist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Urbanist-bold.fntdata"/><Relationship Id="rId20" Type="http://schemas.openxmlformats.org/officeDocument/2006/relationships/slide" Target="slides/slide14.xml"/><Relationship Id="rId42" Type="http://schemas.openxmlformats.org/officeDocument/2006/relationships/font" Target="fonts/Urbanist-boldItalic.fntdata"/><Relationship Id="rId41" Type="http://schemas.openxmlformats.org/officeDocument/2006/relationships/font" Target="fonts/Urbanist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Figtree-bold.fntdata"/><Relationship Id="rId27" Type="http://schemas.openxmlformats.org/officeDocument/2006/relationships/font" Target="fonts/Figtree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Figtree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UrbanistMedium-regular.fntdata"/><Relationship Id="rId30" Type="http://schemas.openxmlformats.org/officeDocument/2006/relationships/font" Target="fonts/Figtree-boldItalic.fntdata"/><Relationship Id="rId11" Type="http://schemas.openxmlformats.org/officeDocument/2006/relationships/slide" Target="slides/slide5.xml"/><Relationship Id="rId33" Type="http://schemas.openxmlformats.org/officeDocument/2006/relationships/font" Target="fonts/UrbanistMedium-italic.fntdata"/><Relationship Id="rId10" Type="http://schemas.openxmlformats.org/officeDocument/2006/relationships/slide" Target="slides/slide4.xml"/><Relationship Id="rId32" Type="http://schemas.openxmlformats.org/officeDocument/2006/relationships/font" Target="fonts/UrbanistMedium-bold.fntdata"/><Relationship Id="rId13" Type="http://schemas.openxmlformats.org/officeDocument/2006/relationships/slide" Target="slides/slide7.xml"/><Relationship Id="rId35" Type="http://schemas.openxmlformats.org/officeDocument/2006/relationships/font" Target="fonts/UrbanistSemiBold-regular.fntdata"/><Relationship Id="rId12" Type="http://schemas.openxmlformats.org/officeDocument/2006/relationships/slide" Target="slides/slide6.xml"/><Relationship Id="rId34" Type="http://schemas.openxmlformats.org/officeDocument/2006/relationships/font" Target="fonts/UrbanistMedium-boldItalic.fntdata"/><Relationship Id="rId15" Type="http://schemas.openxmlformats.org/officeDocument/2006/relationships/slide" Target="slides/slide9.xml"/><Relationship Id="rId37" Type="http://schemas.openxmlformats.org/officeDocument/2006/relationships/font" Target="fonts/UrbanistSemiBold-italic.fntdata"/><Relationship Id="rId14" Type="http://schemas.openxmlformats.org/officeDocument/2006/relationships/slide" Target="slides/slide8.xml"/><Relationship Id="rId36" Type="http://schemas.openxmlformats.org/officeDocument/2006/relationships/font" Target="fonts/UrbanistSemiBold-bold.fntdata"/><Relationship Id="rId17" Type="http://schemas.openxmlformats.org/officeDocument/2006/relationships/slide" Target="slides/slide11.xml"/><Relationship Id="rId39" Type="http://schemas.openxmlformats.org/officeDocument/2006/relationships/font" Target="fonts/Urbanist-regular.fntdata"/><Relationship Id="rId16" Type="http://schemas.openxmlformats.org/officeDocument/2006/relationships/slide" Target="slides/slide10.xml"/><Relationship Id="rId38" Type="http://schemas.openxmlformats.org/officeDocument/2006/relationships/font" Target="fonts/UrbanistSemiBold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ac8b6d4ba2_0_1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3ac8b6d4ba2_0_1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913807a0d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3913807a0d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jimmy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915672410b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3915672410b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Jimmy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af62a8ad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3af62a8ad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Jack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3af62a8ad06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3af62a8ad0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Jack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391a85f7770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391a85f7770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Jack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913807a0d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3913807a0d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Nolan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3913807a0d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3913807a0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915672410b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3915672410b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3afdbecaa33_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3afdbecaa33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391a85f7770_2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391a85f7770_2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917bc3e076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3917bc3e076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Jimmy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Collision </a:t>
            </a:r>
            <a:r>
              <a:rPr lang="en"/>
              <a:t>occurred</a:t>
            </a:r>
            <a:r>
              <a:rPr lang="en"/>
              <a:t> 82 seconds after launch, roughly 66,000 ft up. </a:t>
            </a:r>
            <a:r>
              <a:rPr lang="en"/>
              <a:t>Shuttle was moving at Mach 2.5</a:t>
            </a:r>
            <a:br>
              <a:rPr lang="en"/>
            </a:br>
            <a:br>
              <a:rPr lang="en"/>
            </a:br>
            <a:r>
              <a:rPr lang="en"/>
              <a:t>On february 1st 2003, the space shuttle Columbia had a foam insulating panel pop off during launch. NASA needed to know: would this inhibit re-entry?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74 space shuttle launches with imagery, foam released and struck the spacecraft on 65.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391a85f7770_2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391a85f7770_2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917bc3e076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3917bc3e076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Jimmy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917bc3e076_1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3917bc3e076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Jimmy</a:t>
            </a:r>
            <a:br>
              <a:rPr lang="en"/>
            </a:br>
            <a:br>
              <a:rPr lang="en"/>
            </a:br>
            <a:r>
              <a:rPr lang="en"/>
              <a:t>Foam was moving about 545 mph relative to spacecraft, or mach .8 at 70,000 ft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ad4b7efeb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ad4b7efeb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Nolan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ac8b6d4ba2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3ac8b6d4ba2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Nolan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ac8b6d4ba2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ac8b6d4ba2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Nolan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ad4b7efebd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ad4b7efebd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Nolan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915672410b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915672410b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Nolan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ALT 1">
  <p:cSld name="BLANK_4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 amt="50000"/>
          </a:blip>
          <a:srcRect b="8145" l="3133" r="7834" t="16785"/>
          <a:stretch/>
        </p:blipFill>
        <p:spPr>
          <a:xfrm flipH="1" rot="10800000">
            <a:off x="0" y="-3474"/>
            <a:ext cx="9161550" cy="51544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/>
          <p:nvPr/>
        </p:nvSpPr>
        <p:spPr>
          <a:xfrm flipH="1" rot="10800000">
            <a:off x="0" y="4676700"/>
            <a:ext cx="9149700" cy="466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228600" y="1738950"/>
            <a:ext cx="4402800" cy="25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rbanist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61" name="Google Shape;61;p14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63" name="Google Shape;63;p14"/>
          <p:cNvSpPr txBox="1"/>
          <p:nvPr>
            <p:ph type="title"/>
          </p:nvPr>
        </p:nvSpPr>
        <p:spPr>
          <a:xfrm>
            <a:off x="228600" y="228600"/>
            <a:ext cx="6658800" cy="14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64" name="Google Shape;64;p14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" name="Google Shape;65;p14"/>
          <p:cNvSpPr txBox="1"/>
          <p:nvPr>
            <p:ph idx="5" type="subTitle"/>
          </p:nvPr>
        </p:nvSpPr>
        <p:spPr>
          <a:xfrm>
            <a:off x="297075" y="4175900"/>
            <a:ext cx="1264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66" name="Google Shape;66;p14"/>
          <p:cNvSpPr txBox="1"/>
          <p:nvPr>
            <p:ph idx="6" type="subTitle"/>
          </p:nvPr>
        </p:nvSpPr>
        <p:spPr>
          <a:xfrm>
            <a:off x="1786375" y="4175900"/>
            <a:ext cx="1264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67" name="Google Shape;67;p14"/>
          <p:cNvSpPr txBox="1"/>
          <p:nvPr>
            <p:ph idx="7" type="subTitle"/>
          </p:nvPr>
        </p:nvSpPr>
        <p:spPr>
          <a:xfrm>
            <a:off x="228591" y="3454475"/>
            <a:ext cx="4659600" cy="252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68" name="Google Shape;68;p14"/>
          <p:cNvSpPr txBox="1"/>
          <p:nvPr>
            <p:ph idx="8" type="subTitle"/>
          </p:nvPr>
        </p:nvSpPr>
        <p:spPr>
          <a:xfrm>
            <a:off x="228591" y="3743050"/>
            <a:ext cx="4659600" cy="252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ALT 1">
  <p:cSld name="BLANK_1_1_2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228600" y="395043"/>
            <a:ext cx="6480300" cy="5877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9pPr>
          </a:lstStyle>
          <a:p/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228600" y="1743625"/>
            <a:ext cx="4296600" cy="27090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2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73" name="Google Shape;73;p15"/>
          <p:cNvSpPr txBox="1"/>
          <p:nvPr>
            <p:ph idx="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74" name="Google Shape;74;p15"/>
          <p:cNvSpPr txBox="1"/>
          <p:nvPr>
            <p:ph idx="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75" name="Google Shape;75;p15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cxnSp>
        <p:nvCxnSpPr>
          <p:cNvPr id="77" name="Google Shape;77;p15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ur values">
  <p:cSld name="BLANK_1_1_1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idx="1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80" name="Google Shape;80;p16"/>
          <p:cNvSpPr txBox="1"/>
          <p:nvPr>
            <p:ph type="title"/>
          </p:nvPr>
        </p:nvSpPr>
        <p:spPr>
          <a:xfrm>
            <a:off x="228600" y="613525"/>
            <a:ext cx="7223400" cy="422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1" name="Google Shape;81;p16"/>
          <p:cNvSpPr txBox="1"/>
          <p:nvPr>
            <p:ph idx="2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82" name="Google Shape;82;p16"/>
          <p:cNvSpPr txBox="1"/>
          <p:nvPr>
            <p:ph idx="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83" name="Google Shape;83;p16"/>
          <p:cNvSpPr txBox="1"/>
          <p:nvPr>
            <p:ph idx="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84" name="Google Shape;84;p16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85" name="Google Shape;85;p16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cxnSp>
        <p:nvCxnSpPr>
          <p:cNvPr id="86" name="Google Shape;86;p16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" name="Google Shape;87;p16"/>
          <p:cNvSpPr txBox="1"/>
          <p:nvPr>
            <p:ph idx="5" type="subTitle"/>
          </p:nvPr>
        </p:nvSpPr>
        <p:spPr>
          <a:xfrm>
            <a:off x="254625" y="1638300"/>
            <a:ext cx="1128900" cy="118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88" name="Google Shape;88;p16"/>
          <p:cNvSpPr txBox="1"/>
          <p:nvPr>
            <p:ph idx="6" type="subTitle"/>
          </p:nvPr>
        </p:nvSpPr>
        <p:spPr>
          <a:xfrm>
            <a:off x="3275850" y="1638300"/>
            <a:ext cx="1128900" cy="118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89" name="Google Shape;89;p16"/>
          <p:cNvSpPr txBox="1"/>
          <p:nvPr>
            <p:ph idx="7" type="subTitle"/>
          </p:nvPr>
        </p:nvSpPr>
        <p:spPr>
          <a:xfrm>
            <a:off x="6215463" y="1638300"/>
            <a:ext cx="1128900" cy="118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90" name="Google Shape;90;p16"/>
          <p:cNvSpPr txBox="1"/>
          <p:nvPr>
            <p:ph idx="8" type="body"/>
          </p:nvPr>
        </p:nvSpPr>
        <p:spPr>
          <a:xfrm>
            <a:off x="288575" y="3386400"/>
            <a:ext cx="2665200" cy="11883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9pPr>
          </a:lstStyle>
          <a:p/>
        </p:txBody>
      </p:sp>
      <p:sp>
        <p:nvSpPr>
          <p:cNvPr id="91" name="Google Shape;91;p16"/>
          <p:cNvSpPr txBox="1"/>
          <p:nvPr>
            <p:ph idx="9" type="body"/>
          </p:nvPr>
        </p:nvSpPr>
        <p:spPr>
          <a:xfrm>
            <a:off x="6121413" y="3386400"/>
            <a:ext cx="2665200" cy="11883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9pPr>
          </a:lstStyle>
          <a:p/>
        </p:txBody>
      </p:sp>
      <p:sp>
        <p:nvSpPr>
          <p:cNvPr id="92" name="Google Shape;92;p16"/>
          <p:cNvSpPr txBox="1"/>
          <p:nvPr>
            <p:ph idx="13" type="body"/>
          </p:nvPr>
        </p:nvSpPr>
        <p:spPr>
          <a:xfrm>
            <a:off x="3192450" y="3386400"/>
            <a:ext cx="2665200" cy="11883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and image ALT 2">
  <p:cSld name="CUSTOM_3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/>
          <p:nvPr>
            <p:ph idx="2" type="pic"/>
          </p:nvPr>
        </p:nvSpPr>
        <p:spPr>
          <a:xfrm>
            <a:off x="246150" y="237650"/>
            <a:ext cx="4196400" cy="443820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7"/>
          <p:cNvSpPr txBox="1"/>
          <p:nvPr>
            <p:ph type="title"/>
          </p:nvPr>
        </p:nvSpPr>
        <p:spPr>
          <a:xfrm>
            <a:off x="4591800" y="304700"/>
            <a:ext cx="3861900" cy="192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9pPr>
          </a:lstStyle>
          <a:p/>
        </p:txBody>
      </p:sp>
      <p:sp>
        <p:nvSpPr>
          <p:cNvPr id="96" name="Google Shape;96;p17"/>
          <p:cNvSpPr txBox="1"/>
          <p:nvPr>
            <p:ph idx="3" type="title"/>
          </p:nvPr>
        </p:nvSpPr>
        <p:spPr>
          <a:xfrm>
            <a:off x="4591800" y="738425"/>
            <a:ext cx="4290000" cy="20514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4618950" y="2205375"/>
            <a:ext cx="4290000" cy="16296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9pPr>
          </a:lstStyle>
          <a:p/>
        </p:txBody>
      </p:sp>
      <p:sp>
        <p:nvSpPr>
          <p:cNvPr id="98" name="Google Shape;98;p17"/>
          <p:cNvSpPr txBox="1"/>
          <p:nvPr>
            <p:ph idx="4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99" name="Google Shape;99;p17"/>
          <p:cNvSpPr txBox="1"/>
          <p:nvPr>
            <p:ph idx="5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00" name="Google Shape;100;p17"/>
          <p:cNvSpPr txBox="1"/>
          <p:nvPr>
            <p:ph idx="6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01" name="Google Shape;101;p17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02" name="Google Shape;102;p17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cxnSp>
        <p:nvCxnSpPr>
          <p:cNvPr id="103" name="Google Shape;103;p17"/>
          <p:cNvCxnSpPr/>
          <p:nvPr/>
        </p:nvCxnSpPr>
        <p:spPr>
          <a:xfrm>
            <a:off x="228600" y="226100"/>
            <a:ext cx="8687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" name="Google Shape;104;p17"/>
          <p:cNvCxnSpPr/>
          <p:nvPr/>
        </p:nvCxnSpPr>
        <p:spPr>
          <a:xfrm>
            <a:off x="4444600" y="570000"/>
            <a:ext cx="44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" name="Google Shape;105;p17"/>
          <p:cNvCxnSpPr/>
          <p:nvPr/>
        </p:nvCxnSpPr>
        <p:spPr>
          <a:xfrm>
            <a:off x="4442500" y="226100"/>
            <a:ext cx="0" cy="44577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" name="Google Shape;106;p17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ALT 1">
  <p:cSld name="BLANK_1_1_1_1_3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228600" y="613525"/>
            <a:ext cx="3904500" cy="11628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9" name="Google Shape;109;p18"/>
          <p:cNvSpPr/>
          <p:nvPr>
            <p:ph idx="2" type="pic"/>
          </p:nvPr>
        </p:nvSpPr>
        <p:spPr>
          <a:xfrm>
            <a:off x="4523050" y="737975"/>
            <a:ext cx="2164800" cy="1350300"/>
          </a:xfrm>
          <a:prstGeom prst="roundRect">
            <a:avLst>
              <a:gd fmla="val 7802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18"/>
          <p:cNvSpPr/>
          <p:nvPr>
            <p:ph idx="3" type="pic"/>
          </p:nvPr>
        </p:nvSpPr>
        <p:spPr>
          <a:xfrm>
            <a:off x="6752100" y="737775"/>
            <a:ext cx="2164800" cy="1350300"/>
          </a:xfrm>
          <a:prstGeom prst="roundRect">
            <a:avLst>
              <a:gd fmla="val 7802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18"/>
          <p:cNvSpPr/>
          <p:nvPr>
            <p:ph idx="4" type="pic"/>
          </p:nvPr>
        </p:nvSpPr>
        <p:spPr>
          <a:xfrm>
            <a:off x="4523050" y="2158000"/>
            <a:ext cx="4394100" cy="2282700"/>
          </a:xfrm>
          <a:prstGeom prst="roundRect">
            <a:avLst>
              <a:gd fmla="val 6108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18"/>
          <p:cNvSpPr txBox="1"/>
          <p:nvPr>
            <p:ph idx="1" type="body"/>
          </p:nvPr>
        </p:nvSpPr>
        <p:spPr>
          <a:xfrm>
            <a:off x="233850" y="3127075"/>
            <a:ext cx="2920800" cy="131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113" name="Google Shape;113;p18"/>
          <p:cNvSpPr txBox="1"/>
          <p:nvPr>
            <p:ph idx="5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14" name="Google Shape;114;p18"/>
          <p:cNvSpPr txBox="1"/>
          <p:nvPr>
            <p:ph idx="6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15" name="Google Shape;115;p18"/>
          <p:cNvSpPr txBox="1"/>
          <p:nvPr>
            <p:ph idx="7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16" name="Google Shape;116;p18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17" name="Google Shape;117;p18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18" name="Google Shape;118;p18"/>
          <p:cNvSpPr txBox="1"/>
          <p:nvPr>
            <p:ph idx="8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119" name="Google Shape;119;p18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ALT 1">
  <p:cSld name="BLANK_1_1_1_1_2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9"/>
          <p:cNvPicPr preferRelativeResize="0"/>
          <p:nvPr/>
        </p:nvPicPr>
        <p:blipFill rotWithShape="1">
          <a:blip r:embed="rId2">
            <a:alphaModFix amt="60000"/>
          </a:blip>
          <a:srcRect b="14588" l="0" r="15469" t="0"/>
          <a:stretch/>
        </p:blipFill>
        <p:spPr>
          <a:xfrm>
            <a:off x="25" y="1172500"/>
            <a:ext cx="5181349" cy="349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/>
          <p:nvPr>
            <p:ph idx="1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23" name="Google Shape;123;p19"/>
          <p:cNvSpPr txBox="1"/>
          <p:nvPr>
            <p:ph idx="2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24" name="Google Shape;124;p19"/>
          <p:cNvSpPr txBox="1"/>
          <p:nvPr>
            <p:ph idx="3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25" name="Google Shape;125;p19"/>
          <p:cNvSpPr txBox="1"/>
          <p:nvPr>
            <p:ph type="title"/>
          </p:nvPr>
        </p:nvSpPr>
        <p:spPr>
          <a:xfrm>
            <a:off x="277500" y="228600"/>
            <a:ext cx="3904500" cy="11628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126" name="Google Shape;126;p19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Google Shape;127;p19"/>
          <p:cNvSpPr txBox="1"/>
          <p:nvPr>
            <p:ph idx="4" type="subTitle"/>
          </p:nvPr>
        </p:nvSpPr>
        <p:spPr>
          <a:xfrm>
            <a:off x="4744575" y="387150"/>
            <a:ext cx="322500" cy="2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28" name="Google Shape;128;p19"/>
          <p:cNvSpPr txBox="1"/>
          <p:nvPr>
            <p:ph idx="5" type="subTitle"/>
          </p:nvPr>
        </p:nvSpPr>
        <p:spPr>
          <a:xfrm>
            <a:off x="4744575" y="1066588"/>
            <a:ext cx="322500" cy="2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29" name="Google Shape;129;p19"/>
          <p:cNvSpPr txBox="1"/>
          <p:nvPr>
            <p:ph idx="6" type="subTitle"/>
          </p:nvPr>
        </p:nvSpPr>
        <p:spPr>
          <a:xfrm>
            <a:off x="4744575" y="1742700"/>
            <a:ext cx="322500" cy="2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30" name="Google Shape;130;p19"/>
          <p:cNvSpPr txBox="1"/>
          <p:nvPr>
            <p:ph idx="7" type="subTitle"/>
          </p:nvPr>
        </p:nvSpPr>
        <p:spPr>
          <a:xfrm>
            <a:off x="4744575" y="2420513"/>
            <a:ext cx="322500" cy="2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31" name="Google Shape;131;p19"/>
          <p:cNvSpPr txBox="1"/>
          <p:nvPr>
            <p:ph idx="8" type="subTitle"/>
          </p:nvPr>
        </p:nvSpPr>
        <p:spPr>
          <a:xfrm>
            <a:off x="4744575" y="3098275"/>
            <a:ext cx="322500" cy="2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32" name="Google Shape;132;p19"/>
          <p:cNvSpPr txBox="1"/>
          <p:nvPr>
            <p:ph idx="9" type="subTitle"/>
          </p:nvPr>
        </p:nvSpPr>
        <p:spPr>
          <a:xfrm>
            <a:off x="4744575" y="3776075"/>
            <a:ext cx="322500" cy="2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33" name="Google Shape;133;p19"/>
          <p:cNvSpPr txBox="1"/>
          <p:nvPr>
            <p:ph idx="13" type="subTitle"/>
          </p:nvPr>
        </p:nvSpPr>
        <p:spPr>
          <a:xfrm>
            <a:off x="5067075" y="387150"/>
            <a:ext cx="32676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4" name="Google Shape;134;p19"/>
          <p:cNvSpPr txBox="1"/>
          <p:nvPr>
            <p:ph idx="14" type="subTitle"/>
          </p:nvPr>
        </p:nvSpPr>
        <p:spPr>
          <a:xfrm>
            <a:off x="5067075" y="1061588"/>
            <a:ext cx="32676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5" name="Google Shape;135;p19"/>
          <p:cNvSpPr txBox="1"/>
          <p:nvPr>
            <p:ph idx="15" type="subTitle"/>
          </p:nvPr>
        </p:nvSpPr>
        <p:spPr>
          <a:xfrm>
            <a:off x="5067075" y="1739350"/>
            <a:ext cx="32676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6" name="Google Shape;136;p19"/>
          <p:cNvSpPr txBox="1"/>
          <p:nvPr>
            <p:ph idx="16" type="subTitle"/>
          </p:nvPr>
        </p:nvSpPr>
        <p:spPr>
          <a:xfrm>
            <a:off x="5067075" y="2424100"/>
            <a:ext cx="32676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7" name="Google Shape;137;p19"/>
          <p:cNvSpPr txBox="1"/>
          <p:nvPr>
            <p:ph idx="17" type="subTitle"/>
          </p:nvPr>
        </p:nvSpPr>
        <p:spPr>
          <a:xfrm>
            <a:off x="5067075" y="3094938"/>
            <a:ext cx="32676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8" name="Google Shape;138;p19"/>
          <p:cNvSpPr txBox="1"/>
          <p:nvPr>
            <p:ph idx="18" type="subTitle"/>
          </p:nvPr>
        </p:nvSpPr>
        <p:spPr>
          <a:xfrm>
            <a:off x="5067075" y="3765788"/>
            <a:ext cx="32676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9" name="Google Shape;139;p19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40" name="Google Shape;140;p19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s">
  <p:cSld name="BLANK_1_1_1_1_2_1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/>
          <p:nvPr>
            <p:ph idx="2" type="pic"/>
          </p:nvPr>
        </p:nvSpPr>
        <p:spPr>
          <a:xfrm>
            <a:off x="4618950" y="228600"/>
            <a:ext cx="1370400" cy="1357500"/>
          </a:xfrm>
          <a:prstGeom prst="roundRect">
            <a:avLst>
              <a:gd fmla="val 16935" name="adj"/>
            </a:avLst>
          </a:prstGeom>
          <a:noFill/>
          <a:ln>
            <a:noFill/>
          </a:ln>
        </p:spPr>
      </p:sp>
      <p:sp>
        <p:nvSpPr>
          <p:cNvPr id="143" name="Google Shape;143;p20"/>
          <p:cNvSpPr txBox="1"/>
          <p:nvPr>
            <p:ph idx="1" type="subTitle"/>
          </p:nvPr>
        </p:nvSpPr>
        <p:spPr>
          <a:xfrm>
            <a:off x="4619000" y="1702322"/>
            <a:ext cx="1370400" cy="1719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44" name="Google Shape;144;p20"/>
          <p:cNvSpPr txBox="1"/>
          <p:nvPr>
            <p:ph idx="3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45" name="Google Shape;145;p20"/>
          <p:cNvSpPr txBox="1"/>
          <p:nvPr>
            <p:ph idx="4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46" name="Google Shape;146;p20"/>
          <p:cNvSpPr txBox="1"/>
          <p:nvPr>
            <p:ph idx="5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47" name="Google Shape;147;p20"/>
          <p:cNvSpPr txBox="1"/>
          <p:nvPr>
            <p:ph type="title"/>
          </p:nvPr>
        </p:nvSpPr>
        <p:spPr>
          <a:xfrm>
            <a:off x="228600" y="234750"/>
            <a:ext cx="3904500" cy="11628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8" name="Google Shape;148;p20"/>
          <p:cNvSpPr txBox="1"/>
          <p:nvPr>
            <p:ph idx="6" type="subTitle"/>
          </p:nvPr>
        </p:nvSpPr>
        <p:spPr>
          <a:xfrm>
            <a:off x="4619000" y="1880160"/>
            <a:ext cx="1370400" cy="171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49" name="Google Shape;149;p20"/>
          <p:cNvSpPr/>
          <p:nvPr>
            <p:ph idx="7" type="pic"/>
          </p:nvPr>
        </p:nvSpPr>
        <p:spPr>
          <a:xfrm>
            <a:off x="6080700" y="228600"/>
            <a:ext cx="1370400" cy="1357500"/>
          </a:xfrm>
          <a:prstGeom prst="roundRect">
            <a:avLst>
              <a:gd fmla="val 16935" name="adj"/>
            </a:avLst>
          </a:prstGeom>
          <a:noFill/>
          <a:ln>
            <a:noFill/>
          </a:ln>
        </p:spPr>
      </p:sp>
      <p:sp>
        <p:nvSpPr>
          <p:cNvPr id="150" name="Google Shape;150;p20"/>
          <p:cNvSpPr txBox="1"/>
          <p:nvPr>
            <p:ph idx="8" type="subTitle"/>
          </p:nvPr>
        </p:nvSpPr>
        <p:spPr>
          <a:xfrm>
            <a:off x="6080750" y="1702321"/>
            <a:ext cx="1370400" cy="1719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51" name="Google Shape;151;p20"/>
          <p:cNvSpPr txBox="1"/>
          <p:nvPr>
            <p:ph idx="9" type="subTitle"/>
          </p:nvPr>
        </p:nvSpPr>
        <p:spPr>
          <a:xfrm>
            <a:off x="6080750" y="1880160"/>
            <a:ext cx="1370400" cy="171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52" name="Google Shape;152;p20"/>
          <p:cNvSpPr/>
          <p:nvPr>
            <p:ph idx="13" type="pic"/>
          </p:nvPr>
        </p:nvSpPr>
        <p:spPr>
          <a:xfrm>
            <a:off x="7542450" y="228600"/>
            <a:ext cx="1370400" cy="1357500"/>
          </a:xfrm>
          <a:prstGeom prst="roundRect">
            <a:avLst>
              <a:gd fmla="val 16935" name="adj"/>
            </a:avLst>
          </a:prstGeom>
          <a:noFill/>
          <a:ln>
            <a:noFill/>
          </a:ln>
        </p:spPr>
      </p:sp>
      <p:sp>
        <p:nvSpPr>
          <p:cNvPr id="153" name="Google Shape;153;p20"/>
          <p:cNvSpPr txBox="1"/>
          <p:nvPr>
            <p:ph idx="14" type="subTitle"/>
          </p:nvPr>
        </p:nvSpPr>
        <p:spPr>
          <a:xfrm>
            <a:off x="7542500" y="1702321"/>
            <a:ext cx="1370400" cy="1719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54" name="Google Shape;154;p20"/>
          <p:cNvSpPr txBox="1"/>
          <p:nvPr>
            <p:ph idx="15" type="subTitle"/>
          </p:nvPr>
        </p:nvSpPr>
        <p:spPr>
          <a:xfrm>
            <a:off x="7542500" y="1880160"/>
            <a:ext cx="1370400" cy="171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55" name="Google Shape;155;p20"/>
          <p:cNvSpPr/>
          <p:nvPr>
            <p:ph idx="16" type="pic"/>
          </p:nvPr>
        </p:nvSpPr>
        <p:spPr>
          <a:xfrm>
            <a:off x="4618950" y="2295725"/>
            <a:ext cx="1370400" cy="1357500"/>
          </a:xfrm>
          <a:prstGeom prst="roundRect">
            <a:avLst>
              <a:gd fmla="val 16935" name="adj"/>
            </a:avLst>
          </a:prstGeom>
          <a:noFill/>
          <a:ln>
            <a:noFill/>
          </a:ln>
        </p:spPr>
      </p:sp>
      <p:sp>
        <p:nvSpPr>
          <p:cNvPr id="156" name="Google Shape;156;p20"/>
          <p:cNvSpPr txBox="1"/>
          <p:nvPr>
            <p:ph idx="17" type="subTitle"/>
          </p:nvPr>
        </p:nvSpPr>
        <p:spPr>
          <a:xfrm>
            <a:off x="4619000" y="3769446"/>
            <a:ext cx="1370400" cy="1719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57" name="Google Shape;157;p20"/>
          <p:cNvSpPr txBox="1"/>
          <p:nvPr>
            <p:ph idx="18" type="subTitle"/>
          </p:nvPr>
        </p:nvSpPr>
        <p:spPr>
          <a:xfrm>
            <a:off x="4619000" y="3947285"/>
            <a:ext cx="1370400" cy="171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58" name="Google Shape;158;p20"/>
          <p:cNvSpPr/>
          <p:nvPr>
            <p:ph idx="19" type="pic"/>
          </p:nvPr>
        </p:nvSpPr>
        <p:spPr>
          <a:xfrm>
            <a:off x="6080700" y="2295725"/>
            <a:ext cx="1370400" cy="1357500"/>
          </a:xfrm>
          <a:prstGeom prst="roundRect">
            <a:avLst>
              <a:gd fmla="val 16935" name="adj"/>
            </a:avLst>
          </a:prstGeom>
          <a:noFill/>
          <a:ln>
            <a:noFill/>
          </a:ln>
        </p:spPr>
      </p:sp>
      <p:sp>
        <p:nvSpPr>
          <p:cNvPr id="159" name="Google Shape;159;p20"/>
          <p:cNvSpPr txBox="1"/>
          <p:nvPr>
            <p:ph idx="20" type="subTitle"/>
          </p:nvPr>
        </p:nvSpPr>
        <p:spPr>
          <a:xfrm>
            <a:off x="6080750" y="3769447"/>
            <a:ext cx="1370400" cy="1719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60" name="Google Shape;160;p20"/>
          <p:cNvSpPr txBox="1"/>
          <p:nvPr>
            <p:ph idx="21" type="subTitle"/>
          </p:nvPr>
        </p:nvSpPr>
        <p:spPr>
          <a:xfrm>
            <a:off x="6080750" y="3947285"/>
            <a:ext cx="1370400" cy="171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61" name="Google Shape;161;p20"/>
          <p:cNvSpPr/>
          <p:nvPr>
            <p:ph idx="22" type="pic"/>
          </p:nvPr>
        </p:nvSpPr>
        <p:spPr>
          <a:xfrm>
            <a:off x="7542450" y="2295725"/>
            <a:ext cx="1370400" cy="1357500"/>
          </a:xfrm>
          <a:prstGeom prst="roundRect">
            <a:avLst>
              <a:gd fmla="val 16935" name="adj"/>
            </a:avLst>
          </a:prstGeom>
          <a:noFill/>
          <a:ln>
            <a:noFill/>
          </a:ln>
        </p:spPr>
      </p:sp>
      <p:sp>
        <p:nvSpPr>
          <p:cNvPr id="162" name="Google Shape;162;p20"/>
          <p:cNvSpPr txBox="1"/>
          <p:nvPr>
            <p:ph idx="23" type="subTitle"/>
          </p:nvPr>
        </p:nvSpPr>
        <p:spPr>
          <a:xfrm>
            <a:off x="7542500" y="3769446"/>
            <a:ext cx="1370400" cy="1719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63" name="Google Shape;163;p20"/>
          <p:cNvSpPr txBox="1"/>
          <p:nvPr>
            <p:ph idx="24" type="subTitle"/>
          </p:nvPr>
        </p:nvSpPr>
        <p:spPr>
          <a:xfrm>
            <a:off x="7542500" y="3947285"/>
            <a:ext cx="1370400" cy="171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cxnSp>
        <p:nvCxnSpPr>
          <p:cNvPr id="164" name="Google Shape;164;p20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5" name="Google Shape;165;p20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66" name="Google Shape;166;p20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ALT 2">
  <p:cSld name="BLANK_1_1_1_1_1_1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/>
          <p:nvPr>
            <p:ph idx="2" type="pic"/>
          </p:nvPr>
        </p:nvSpPr>
        <p:spPr>
          <a:xfrm>
            <a:off x="9425" y="-3075"/>
            <a:ext cx="9144000" cy="4641000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21"/>
          <p:cNvSpPr txBox="1"/>
          <p:nvPr>
            <p:ph type="title"/>
          </p:nvPr>
        </p:nvSpPr>
        <p:spPr>
          <a:xfrm>
            <a:off x="234125" y="3337800"/>
            <a:ext cx="8574600" cy="111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4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9pPr>
          </a:lstStyle>
          <a:p/>
        </p:txBody>
      </p:sp>
      <p:sp>
        <p:nvSpPr>
          <p:cNvPr id="170" name="Google Shape;170;p21"/>
          <p:cNvSpPr txBox="1"/>
          <p:nvPr>
            <p:ph idx="1" type="subTitle"/>
          </p:nvPr>
        </p:nvSpPr>
        <p:spPr>
          <a:xfrm>
            <a:off x="228600" y="228600"/>
            <a:ext cx="28701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71" name="Google Shape;171;p21"/>
          <p:cNvSpPr txBox="1"/>
          <p:nvPr>
            <p:ph idx="3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72" name="Google Shape;172;p21"/>
          <p:cNvSpPr txBox="1"/>
          <p:nvPr>
            <p:ph idx="4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73" name="Google Shape;173;p21"/>
          <p:cNvSpPr txBox="1"/>
          <p:nvPr>
            <p:ph idx="5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174" name="Google Shape;174;p21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5" name="Google Shape;175;p21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76" name="Google Shape;176;p21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ds w/ images">
  <p:cSld name="BLANK_1_1_1_1_1_1_1_1_1_1_3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/>
          <p:nvPr>
            <p:ph idx="1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79" name="Google Shape;179;p22"/>
          <p:cNvSpPr txBox="1"/>
          <p:nvPr>
            <p:ph idx="2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80" name="Google Shape;180;p22"/>
          <p:cNvSpPr txBox="1"/>
          <p:nvPr>
            <p:ph idx="3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grpSp>
        <p:nvGrpSpPr>
          <p:cNvPr id="181" name="Google Shape;181;p22"/>
          <p:cNvGrpSpPr/>
          <p:nvPr/>
        </p:nvGrpSpPr>
        <p:grpSpPr>
          <a:xfrm rot="5400000">
            <a:off x="8691475" y="228504"/>
            <a:ext cx="228589" cy="228623"/>
            <a:chOff x="1688332" y="4135245"/>
            <a:chExt cx="338700" cy="338700"/>
          </a:xfrm>
        </p:grpSpPr>
        <p:sp>
          <p:nvSpPr>
            <p:cNvPr id="182" name="Google Shape;182;p22"/>
            <p:cNvSpPr/>
            <p:nvPr/>
          </p:nvSpPr>
          <p:spPr>
            <a:xfrm rot="-5400000">
              <a:off x="1688332" y="4135245"/>
              <a:ext cx="338700" cy="338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grpSp>
          <p:nvGrpSpPr>
            <p:cNvPr id="183" name="Google Shape;183;p22"/>
            <p:cNvGrpSpPr/>
            <p:nvPr/>
          </p:nvGrpSpPr>
          <p:grpSpPr>
            <a:xfrm rot="-5400000">
              <a:off x="1787014" y="4262191"/>
              <a:ext cx="169598" cy="84809"/>
              <a:chOff x="498725" y="2069800"/>
              <a:chExt cx="205200" cy="102600"/>
            </a:xfrm>
          </p:grpSpPr>
          <p:cxnSp>
            <p:nvCxnSpPr>
              <p:cNvPr id="184" name="Google Shape;184;p22"/>
              <p:cNvCxnSpPr/>
              <p:nvPr/>
            </p:nvCxnSpPr>
            <p:spPr>
              <a:xfrm>
                <a:off x="498725" y="2069800"/>
                <a:ext cx="102600" cy="102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5" name="Google Shape;185;p22"/>
              <p:cNvCxnSpPr/>
              <p:nvPr/>
            </p:nvCxnSpPr>
            <p:spPr>
              <a:xfrm flipH="1">
                <a:off x="601325" y="2069800"/>
                <a:ext cx="102600" cy="102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86" name="Google Shape;186;p22"/>
          <p:cNvSpPr/>
          <p:nvPr>
            <p:ph idx="4" type="pic"/>
          </p:nvPr>
        </p:nvSpPr>
        <p:spPr>
          <a:xfrm>
            <a:off x="426700" y="1896600"/>
            <a:ext cx="665400" cy="685500"/>
          </a:xfrm>
          <a:prstGeom prst="roundRect">
            <a:avLst>
              <a:gd fmla="val 17601" name="adj"/>
            </a:avLst>
          </a:prstGeom>
          <a:noFill/>
          <a:ln>
            <a:noFill/>
          </a:ln>
        </p:spPr>
      </p:sp>
      <p:sp>
        <p:nvSpPr>
          <p:cNvPr id="187" name="Google Shape;187;p22"/>
          <p:cNvSpPr txBox="1"/>
          <p:nvPr>
            <p:ph idx="5" type="subTitle"/>
          </p:nvPr>
        </p:nvSpPr>
        <p:spPr>
          <a:xfrm>
            <a:off x="426700" y="2708802"/>
            <a:ext cx="1761900" cy="2286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88" name="Google Shape;188;p22"/>
          <p:cNvSpPr txBox="1"/>
          <p:nvPr>
            <p:ph idx="6" type="subTitle"/>
          </p:nvPr>
        </p:nvSpPr>
        <p:spPr>
          <a:xfrm>
            <a:off x="426700" y="2936076"/>
            <a:ext cx="1761900" cy="16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89" name="Google Shape;189;p22"/>
          <p:cNvSpPr txBox="1"/>
          <p:nvPr>
            <p:ph idx="7" type="body"/>
          </p:nvPr>
        </p:nvSpPr>
        <p:spPr>
          <a:xfrm>
            <a:off x="426700" y="3251425"/>
            <a:ext cx="1761900" cy="965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190" name="Google Shape;190;p22"/>
          <p:cNvSpPr/>
          <p:nvPr>
            <p:ph idx="8" type="pic"/>
          </p:nvPr>
        </p:nvSpPr>
        <p:spPr>
          <a:xfrm>
            <a:off x="2621800" y="1896600"/>
            <a:ext cx="665400" cy="685500"/>
          </a:xfrm>
          <a:prstGeom prst="roundRect">
            <a:avLst>
              <a:gd fmla="val 17601" name="adj"/>
            </a:avLst>
          </a:prstGeom>
          <a:noFill/>
          <a:ln>
            <a:noFill/>
          </a:ln>
        </p:spPr>
      </p:sp>
      <p:sp>
        <p:nvSpPr>
          <p:cNvPr id="191" name="Google Shape;191;p22"/>
          <p:cNvSpPr txBox="1"/>
          <p:nvPr>
            <p:ph idx="9" type="subTitle"/>
          </p:nvPr>
        </p:nvSpPr>
        <p:spPr>
          <a:xfrm>
            <a:off x="2621800" y="2708807"/>
            <a:ext cx="1761900" cy="2286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92" name="Google Shape;192;p22"/>
          <p:cNvSpPr txBox="1"/>
          <p:nvPr>
            <p:ph idx="13" type="subTitle"/>
          </p:nvPr>
        </p:nvSpPr>
        <p:spPr>
          <a:xfrm>
            <a:off x="2621800" y="2936075"/>
            <a:ext cx="1761900" cy="16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93" name="Google Shape;193;p22"/>
          <p:cNvSpPr txBox="1"/>
          <p:nvPr>
            <p:ph idx="14" type="body"/>
          </p:nvPr>
        </p:nvSpPr>
        <p:spPr>
          <a:xfrm>
            <a:off x="2621800" y="3251425"/>
            <a:ext cx="1705800" cy="965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194" name="Google Shape;194;p22"/>
          <p:cNvSpPr/>
          <p:nvPr>
            <p:ph idx="15" type="pic"/>
          </p:nvPr>
        </p:nvSpPr>
        <p:spPr>
          <a:xfrm>
            <a:off x="4816900" y="1896600"/>
            <a:ext cx="665400" cy="685500"/>
          </a:xfrm>
          <a:prstGeom prst="roundRect">
            <a:avLst>
              <a:gd fmla="val 17601" name="adj"/>
            </a:avLst>
          </a:prstGeom>
          <a:noFill/>
          <a:ln>
            <a:noFill/>
          </a:ln>
        </p:spPr>
      </p:sp>
      <p:sp>
        <p:nvSpPr>
          <p:cNvPr id="195" name="Google Shape;195;p22"/>
          <p:cNvSpPr txBox="1"/>
          <p:nvPr>
            <p:ph idx="16" type="subTitle"/>
          </p:nvPr>
        </p:nvSpPr>
        <p:spPr>
          <a:xfrm>
            <a:off x="4816900" y="2708808"/>
            <a:ext cx="1761900" cy="2286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96" name="Google Shape;196;p22"/>
          <p:cNvSpPr txBox="1"/>
          <p:nvPr>
            <p:ph idx="17" type="subTitle"/>
          </p:nvPr>
        </p:nvSpPr>
        <p:spPr>
          <a:xfrm>
            <a:off x="4816900" y="2936076"/>
            <a:ext cx="1761900" cy="16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97" name="Google Shape;197;p22"/>
          <p:cNvSpPr txBox="1"/>
          <p:nvPr>
            <p:ph idx="18" type="body"/>
          </p:nvPr>
        </p:nvSpPr>
        <p:spPr>
          <a:xfrm>
            <a:off x="4817025" y="3251425"/>
            <a:ext cx="1761900" cy="965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198" name="Google Shape;198;p22"/>
          <p:cNvSpPr/>
          <p:nvPr>
            <p:ph idx="19" type="pic"/>
          </p:nvPr>
        </p:nvSpPr>
        <p:spPr>
          <a:xfrm>
            <a:off x="7012000" y="1896600"/>
            <a:ext cx="665400" cy="685500"/>
          </a:xfrm>
          <a:prstGeom prst="roundRect">
            <a:avLst>
              <a:gd fmla="val 17601" name="adj"/>
            </a:avLst>
          </a:prstGeom>
          <a:noFill/>
          <a:ln>
            <a:noFill/>
          </a:ln>
        </p:spPr>
      </p:sp>
      <p:sp>
        <p:nvSpPr>
          <p:cNvPr id="199" name="Google Shape;199;p22"/>
          <p:cNvSpPr txBox="1"/>
          <p:nvPr>
            <p:ph idx="20" type="subTitle"/>
          </p:nvPr>
        </p:nvSpPr>
        <p:spPr>
          <a:xfrm>
            <a:off x="7012000" y="2708807"/>
            <a:ext cx="1761900" cy="2286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00" name="Google Shape;200;p22"/>
          <p:cNvSpPr txBox="1"/>
          <p:nvPr>
            <p:ph idx="21" type="subTitle"/>
          </p:nvPr>
        </p:nvSpPr>
        <p:spPr>
          <a:xfrm>
            <a:off x="7012000" y="2936076"/>
            <a:ext cx="1761900" cy="16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01" name="Google Shape;201;p22"/>
          <p:cNvSpPr txBox="1"/>
          <p:nvPr>
            <p:ph idx="22" type="body"/>
          </p:nvPr>
        </p:nvSpPr>
        <p:spPr>
          <a:xfrm>
            <a:off x="7012000" y="3251425"/>
            <a:ext cx="1761900" cy="965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cxnSp>
        <p:nvCxnSpPr>
          <p:cNvPr id="202" name="Google Shape;202;p22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3" name="Google Shape;203;p22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04" name="Google Shape;204;p22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ort big title and body">
  <p:cSld name="BLANK_1_1_1_1_1_1_1_1_1_1_2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al black shapes against a shadowy background. " id="206" name="Google Shape;206;p23"/>
          <p:cNvPicPr preferRelativeResize="0"/>
          <p:nvPr/>
        </p:nvPicPr>
        <p:blipFill rotWithShape="1">
          <a:blip r:embed="rId2">
            <a:alphaModFix/>
          </a:blip>
          <a:srcRect b="42245" l="17240" r="25038" t="34"/>
          <a:stretch/>
        </p:blipFill>
        <p:spPr>
          <a:xfrm>
            <a:off x="0" y="-289"/>
            <a:ext cx="9144000" cy="5144100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7" name="Google Shape;207;p23"/>
          <p:cNvSpPr txBox="1"/>
          <p:nvPr>
            <p:ph idx="1" type="subTitle"/>
          </p:nvPr>
        </p:nvSpPr>
        <p:spPr>
          <a:xfrm>
            <a:off x="4314775" y="3818375"/>
            <a:ext cx="4230600" cy="45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08" name="Google Shape;208;p23"/>
          <p:cNvSpPr txBox="1"/>
          <p:nvPr>
            <p:ph idx="2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09" name="Google Shape;209;p23"/>
          <p:cNvSpPr txBox="1"/>
          <p:nvPr>
            <p:ph idx="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10" name="Google Shape;210;p23"/>
          <p:cNvSpPr txBox="1"/>
          <p:nvPr>
            <p:ph idx="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11" name="Google Shape;211;p23"/>
          <p:cNvSpPr txBox="1"/>
          <p:nvPr>
            <p:ph type="title"/>
          </p:nvPr>
        </p:nvSpPr>
        <p:spPr>
          <a:xfrm>
            <a:off x="228600" y="290448"/>
            <a:ext cx="3655800" cy="2407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212" name="Google Shape;212;p23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3" name="Google Shape;213;p23"/>
          <p:cNvCxnSpPr/>
          <p:nvPr/>
        </p:nvCxnSpPr>
        <p:spPr>
          <a:xfrm>
            <a:off x="4159025" y="226100"/>
            <a:ext cx="0" cy="44577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4" name="Google Shape;214;p23"/>
          <p:cNvCxnSpPr/>
          <p:nvPr/>
        </p:nvCxnSpPr>
        <p:spPr>
          <a:xfrm>
            <a:off x="228600" y="226100"/>
            <a:ext cx="86871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5" name="Google Shape;215;p23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16" name="Google Shape;216;p23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ALT 2">
  <p:cSld name="BLANK_1_1_1_1_1_1_1_1_1_1_1_1_2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4"/>
          <p:cNvSpPr txBox="1"/>
          <p:nvPr>
            <p:ph idx="1" type="body"/>
          </p:nvPr>
        </p:nvSpPr>
        <p:spPr>
          <a:xfrm>
            <a:off x="228600" y="1743625"/>
            <a:ext cx="4296600" cy="27090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219" name="Google Shape;219;p24"/>
          <p:cNvSpPr/>
          <p:nvPr>
            <p:ph idx="2" type="pic"/>
          </p:nvPr>
        </p:nvSpPr>
        <p:spPr>
          <a:xfrm>
            <a:off x="5342000" y="457200"/>
            <a:ext cx="3573300" cy="3995400"/>
          </a:xfrm>
          <a:prstGeom prst="roundRect">
            <a:avLst>
              <a:gd fmla="val 6865" name="adj"/>
            </a:avLst>
          </a:prstGeom>
          <a:noFill/>
          <a:ln>
            <a:noFill/>
          </a:ln>
        </p:spPr>
      </p:sp>
      <p:sp>
        <p:nvSpPr>
          <p:cNvPr id="220" name="Google Shape;220;p24"/>
          <p:cNvSpPr txBox="1"/>
          <p:nvPr>
            <p:ph idx="3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21" name="Google Shape;221;p24"/>
          <p:cNvSpPr txBox="1"/>
          <p:nvPr>
            <p:ph idx="4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22" name="Google Shape;222;p24"/>
          <p:cNvSpPr txBox="1"/>
          <p:nvPr>
            <p:ph idx="5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23" name="Google Shape;223;p24"/>
          <p:cNvSpPr txBox="1"/>
          <p:nvPr>
            <p:ph idx="6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24" name="Google Shape;224;p24"/>
          <p:cNvSpPr txBox="1"/>
          <p:nvPr>
            <p:ph type="title"/>
          </p:nvPr>
        </p:nvSpPr>
        <p:spPr>
          <a:xfrm>
            <a:off x="228600" y="613525"/>
            <a:ext cx="4296600" cy="11628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cxnSp>
        <p:nvCxnSpPr>
          <p:cNvPr id="225" name="Google Shape;225;p24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6" name="Google Shape;226;p24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27" name="Google Shape;227;p24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cards">
  <p:cSld name="CUSTOM_1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5"/>
          <p:cNvSpPr txBox="1"/>
          <p:nvPr>
            <p:ph type="title"/>
          </p:nvPr>
        </p:nvSpPr>
        <p:spPr>
          <a:xfrm>
            <a:off x="3386700" y="489887"/>
            <a:ext cx="18621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30" name="Google Shape;230;p25"/>
          <p:cNvSpPr txBox="1"/>
          <p:nvPr>
            <p:ph idx="1" type="subTitle"/>
          </p:nvPr>
        </p:nvSpPr>
        <p:spPr>
          <a:xfrm>
            <a:off x="3386700" y="690369"/>
            <a:ext cx="19746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31" name="Google Shape;231;p25"/>
          <p:cNvSpPr txBox="1"/>
          <p:nvPr>
            <p:ph idx="2" type="subTitle"/>
          </p:nvPr>
        </p:nvSpPr>
        <p:spPr>
          <a:xfrm>
            <a:off x="3386700" y="1070875"/>
            <a:ext cx="2444700" cy="818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32" name="Google Shape;232;p25"/>
          <p:cNvSpPr txBox="1"/>
          <p:nvPr>
            <p:ph idx="3" type="title"/>
          </p:nvPr>
        </p:nvSpPr>
        <p:spPr>
          <a:xfrm>
            <a:off x="6307650" y="482616"/>
            <a:ext cx="18621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33" name="Google Shape;233;p25"/>
          <p:cNvSpPr txBox="1"/>
          <p:nvPr>
            <p:ph idx="4" type="subTitle"/>
          </p:nvPr>
        </p:nvSpPr>
        <p:spPr>
          <a:xfrm>
            <a:off x="6307650" y="690369"/>
            <a:ext cx="19746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34" name="Google Shape;234;p25"/>
          <p:cNvSpPr txBox="1"/>
          <p:nvPr>
            <p:ph idx="5" type="subTitle"/>
          </p:nvPr>
        </p:nvSpPr>
        <p:spPr>
          <a:xfrm>
            <a:off x="6307650" y="1070875"/>
            <a:ext cx="2444700" cy="818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35" name="Google Shape;235;p25"/>
          <p:cNvSpPr txBox="1"/>
          <p:nvPr>
            <p:ph idx="6" type="title"/>
          </p:nvPr>
        </p:nvSpPr>
        <p:spPr>
          <a:xfrm>
            <a:off x="233850" y="228600"/>
            <a:ext cx="21900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6" name="Google Shape;236;p25"/>
          <p:cNvSpPr txBox="1"/>
          <p:nvPr>
            <p:ph idx="7" type="subTitle"/>
          </p:nvPr>
        </p:nvSpPr>
        <p:spPr>
          <a:xfrm>
            <a:off x="3482800" y="4057204"/>
            <a:ext cx="1076100" cy="16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37" name="Google Shape;237;p25"/>
          <p:cNvSpPr txBox="1"/>
          <p:nvPr>
            <p:ph idx="8" type="subTitle"/>
          </p:nvPr>
        </p:nvSpPr>
        <p:spPr>
          <a:xfrm>
            <a:off x="6405300" y="4057079"/>
            <a:ext cx="1076100" cy="16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38" name="Google Shape;238;p25"/>
          <p:cNvSpPr txBox="1"/>
          <p:nvPr>
            <p:ph idx="9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39" name="Google Shape;239;p25"/>
          <p:cNvSpPr txBox="1"/>
          <p:nvPr>
            <p:ph idx="1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40" name="Google Shape;240;p25"/>
          <p:cNvSpPr txBox="1"/>
          <p:nvPr>
            <p:ph idx="1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241" name="Google Shape;241;p25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42" name="Google Shape;242;p25"/>
          <p:cNvGrpSpPr/>
          <p:nvPr/>
        </p:nvGrpSpPr>
        <p:grpSpPr>
          <a:xfrm rot="-5400000">
            <a:off x="4794488" y="4206993"/>
            <a:ext cx="141588" cy="73485"/>
            <a:chOff x="498725" y="2069800"/>
            <a:chExt cx="205200" cy="106500"/>
          </a:xfrm>
        </p:grpSpPr>
        <p:cxnSp>
          <p:nvCxnSpPr>
            <p:cNvPr id="243" name="Google Shape;243;p25"/>
            <p:cNvCxnSpPr/>
            <p:nvPr/>
          </p:nvCxnSpPr>
          <p:spPr>
            <a:xfrm flipH="1" rot="-5400000">
              <a:off x="498725" y="2069800"/>
              <a:ext cx="103500" cy="10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4" name="Google Shape;244;p25"/>
            <p:cNvCxnSpPr/>
            <p:nvPr/>
          </p:nvCxnSpPr>
          <p:spPr>
            <a:xfrm rot="5400000">
              <a:off x="596825" y="2069200"/>
              <a:ext cx="106500" cy="1077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45" name="Google Shape;245;p25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46" name="Google Shape;246;p25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cards">
  <p:cSld name="CUSTOM_1_1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6"/>
          <p:cNvSpPr txBox="1"/>
          <p:nvPr>
            <p:ph type="title"/>
          </p:nvPr>
        </p:nvSpPr>
        <p:spPr>
          <a:xfrm>
            <a:off x="233850" y="228600"/>
            <a:ext cx="21900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9pPr>
          </a:lstStyle>
          <a:p/>
        </p:txBody>
      </p:sp>
      <p:sp>
        <p:nvSpPr>
          <p:cNvPr id="249" name="Google Shape;249;p26"/>
          <p:cNvSpPr txBox="1"/>
          <p:nvPr>
            <p:ph idx="1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50" name="Google Shape;250;p26"/>
          <p:cNvSpPr txBox="1"/>
          <p:nvPr>
            <p:ph idx="2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51" name="Google Shape;251;p26"/>
          <p:cNvSpPr txBox="1"/>
          <p:nvPr>
            <p:ph idx="3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252" name="Google Shape;252;p26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3" name="Google Shape;253;p26"/>
          <p:cNvSpPr txBox="1"/>
          <p:nvPr>
            <p:ph idx="4" type="title"/>
          </p:nvPr>
        </p:nvSpPr>
        <p:spPr>
          <a:xfrm>
            <a:off x="3379125" y="491100"/>
            <a:ext cx="14613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54" name="Google Shape;254;p26"/>
          <p:cNvSpPr txBox="1"/>
          <p:nvPr>
            <p:ph idx="5" type="subTitle"/>
          </p:nvPr>
        </p:nvSpPr>
        <p:spPr>
          <a:xfrm>
            <a:off x="3379125" y="691577"/>
            <a:ext cx="15495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55" name="Google Shape;255;p26"/>
          <p:cNvSpPr txBox="1"/>
          <p:nvPr>
            <p:ph idx="6" type="subTitle"/>
          </p:nvPr>
        </p:nvSpPr>
        <p:spPr>
          <a:xfrm>
            <a:off x="3379123" y="1072077"/>
            <a:ext cx="2444700" cy="818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56" name="Google Shape;256;p26"/>
          <p:cNvSpPr txBox="1"/>
          <p:nvPr>
            <p:ph idx="7" type="title"/>
          </p:nvPr>
        </p:nvSpPr>
        <p:spPr>
          <a:xfrm>
            <a:off x="6318039" y="491100"/>
            <a:ext cx="14613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57" name="Google Shape;257;p26"/>
          <p:cNvSpPr txBox="1"/>
          <p:nvPr>
            <p:ph idx="8" type="subTitle"/>
          </p:nvPr>
        </p:nvSpPr>
        <p:spPr>
          <a:xfrm>
            <a:off x="6318039" y="691577"/>
            <a:ext cx="15495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58" name="Google Shape;258;p26"/>
          <p:cNvSpPr txBox="1"/>
          <p:nvPr>
            <p:ph idx="9" type="subTitle"/>
          </p:nvPr>
        </p:nvSpPr>
        <p:spPr>
          <a:xfrm>
            <a:off x="6318036" y="1072077"/>
            <a:ext cx="2444700" cy="818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59" name="Google Shape;259;p26"/>
          <p:cNvSpPr txBox="1"/>
          <p:nvPr>
            <p:ph idx="13" type="title"/>
          </p:nvPr>
        </p:nvSpPr>
        <p:spPr>
          <a:xfrm>
            <a:off x="6318039" y="2655740"/>
            <a:ext cx="14613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60" name="Google Shape;260;p26"/>
          <p:cNvSpPr txBox="1"/>
          <p:nvPr>
            <p:ph idx="14" type="subTitle"/>
          </p:nvPr>
        </p:nvSpPr>
        <p:spPr>
          <a:xfrm>
            <a:off x="6318039" y="2856216"/>
            <a:ext cx="15495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61" name="Google Shape;261;p26"/>
          <p:cNvSpPr txBox="1"/>
          <p:nvPr>
            <p:ph idx="15" type="subTitle"/>
          </p:nvPr>
        </p:nvSpPr>
        <p:spPr>
          <a:xfrm>
            <a:off x="6318036" y="3236717"/>
            <a:ext cx="2444700" cy="818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62" name="Google Shape;262;p26"/>
          <p:cNvSpPr txBox="1"/>
          <p:nvPr>
            <p:ph idx="16" type="title"/>
          </p:nvPr>
        </p:nvSpPr>
        <p:spPr>
          <a:xfrm>
            <a:off x="3379125" y="2655740"/>
            <a:ext cx="14613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63" name="Google Shape;263;p26"/>
          <p:cNvSpPr txBox="1"/>
          <p:nvPr>
            <p:ph idx="17" type="subTitle"/>
          </p:nvPr>
        </p:nvSpPr>
        <p:spPr>
          <a:xfrm>
            <a:off x="3379125" y="2856216"/>
            <a:ext cx="15495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64" name="Google Shape;264;p26"/>
          <p:cNvSpPr txBox="1"/>
          <p:nvPr>
            <p:ph idx="18" type="subTitle"/>
          </p:nvPr>
        </p:nvSpPr>
        <p:spPr>
          <a:xfrm>
            <a:off x="3379123" y="3236717"/>
            <a:ext cx="2444700" cy="818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65" name="Google Shape;265;p26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66" name="Google Shape;266;p26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CUSTOM_7_1_1_1_1_1_1_1_1_1_1_1_1_1_1_1_1_1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7"/>
          <p:cNvPicPr preferRelativeResize="0"/>
          <p:nvPr/>
        </p:nvPicPr>
        <p:blipFill rotWithShape="1">
          <a:blip r:embed="rId2">
            <a:alphaModFix/>
          </a:blip>
          <a:srcRect b="14588" l="0" r="15469" t="0"/>
          <a:stretch/>
        </p:blipFill>
        <p:spPr>
          <a:xfrm flipH="1">
            <a:off x="4571999" y="2061075"/>
            <a:ext cx="4572001" cy="30824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9" name="Google Shape;269;p27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0" name="Google Shape;270;p27"/>
          <p:cNvSpPr txBox="1"/>
          <p:nvPr>
            <p:ph idx="1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71" name="Google Shape;271;p27"/>
          <p:cNvSpPr txBox="1"/>
          <p:nvPr>
            <p:ph idx="2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72" name="Google Shape;272;p27"/>
          <p:cNvSpPr txBox="1"/>
          <p:nvPr>
            <p:ph idx="3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73" name="Google Shape;273;p27"/>
          <p:cNvSpPr txBox="1"/>
          <p:nvPr>
            <p:ph idx="4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74" name="Google Shape;274;p27"/>
          <p:cNvSpPr txBox="1"/>
          <p:nvPr>
            <p:ph type="title"/>
          </p:nvPr>
        </p:nvSpPr>
        <p:spPr>
          <a:xfrm>
            <a:off x="355225" y="1775475"/>
            <a:ext cx="18621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 sz="1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75" name="Google Shape;275;p27"/>
          <p:cNvSpPr txBox="1"/>
          <p:nvPr>
            <p:ph idx="5" type="subTitle"/>
          </p:nvPr>
        </p:nvSpPr>
        <p:spPr>
          <a:xfrm>
            <a:off x="355225" y="2161825"/>
            <a:ext cx="19746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76" name="Google Shape;276;p27"/>
          <p:cNvSpPr txBox="1"/>
          <p:nvPr>
            <p:ph idx="6" type="body"/>
          </p:nvPr>
        </p:nvSpPr>
        <p:spPr>
          <a:xfrm>
            <a:off x="355225" y="2465025"/>
            <a:ext cx="1826700" cy="477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7" name="Google Shape;277;p27"/>
          <p:cNvSpPr txBox="1"/>
          <p:nvPr>
            <p:ph idx="7" type="title"/>
          </p:nvPr>
        </p:nvSpPr>
        <p:spPr>
          <a:xfrm>
            <a:off x="2543875" y="1775475"/>
            <a:ext cx="18621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 sz="1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78" name="Google Shape;278;p27"/>
          <p:cNvSpPr txBox="1"/>
          <p:nvPr>
            <p:ph idx="8" type="subTitle"/>
          </p:nvPr>
        </p:nvSpPr>
        <p:spPr>
          <a:xfrm>
            <a:off x="2543875" y="2161825"/>
            <a:ext cx="19746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79" name="Google Shape;279;p27"/>
          <p:cNvSpPr txBox="1"/>
          <p:nvPr>
            <p:ph idx="9" type="body"/>
          </p:nvPr>
        </p:nvSpPr>
        <p:spPr>
          <a:xfrm>
            <a:off x="2543875" y="2465025"/>
            <a:ext cx="1826700" cy="477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0" name="Google Shape;280;p27"/>
          <p:cNvSpPr txBox="1"/>
          <p:nvPr>
            <p:ph idx="13" type="title"/>
          </p:nvPr>
        </p:nvSpPr>
        <p:spPr>
          <a:xfrm>
            <a:off x="4745500" y="1775475"/>
            <a:ext cx="18621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 sz="1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81" name="Google Shape;281;p27"/>
          <p:cNvSpPr txBox="1"/>
          <p:nvPr>
            <p:ph idx="14" type="subTitle"/>
          </p:nvPr>
        </p:nvSpPr>
        <p:spPr>
          <a:xfrm>
            <a:off x="4745500" y="2161825"/>
            <a:ext cx="19746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82" name="Google Shape;282;p27"/>
          <p:cNvSpPr txBox="1"/>
          <p:nvPr>
            <p:ph idx="15" type="body"/>
          </p:nvPr>
        </p:nvSpPr>
        <p:spPr>
          <a:xfrm>
            <a:off x="4745400" y="2465025"/>
            <a:ext cx="1826700" cy="477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3" name="Google Shape;283;p27"/>
          <p:cNvSpPr txBox="1"/>
          <p:nvPr>
            <p:ph idx="16" type="title"/>
          </p:nvPr>
        </p:nvSpPr>
        <p:spPr>
          <a:xfrm>
            <a:off x="6942300" y="1775475"/>
            <a:ext cx="18621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 sz="1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84" name="Google Shape;284;p27"/>
          <p:cNvSpPr txBox="1"/>
          <p:nvPr>
            <p:ph idx="17" type="subTitle"/>
          </p:nvPr>
        </p:nvSpPr>
        <p:spPr>
          <a:xfrm>
            <a:off x="6942300" y="2161825"/>
            <a:ext cx="19746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85" name="Google Shape;285;p27"/>
          <p:cNvSpPr txBox="1"/>
          <p:nvPr>
            <p:ph idx="18" type="body"/>
          </p:nvPr>
        </p:nvSpPr>
        <p:spPr>
          <a:xfrm>
            <a:off x="6942300" y="2465025"/>
            <a:ext cx="1791600" cy="477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6" name="Google Shape;286;p27"/>
          <p:cNvSpPr txBox="1"/>
          <p:nvPr>
            <p:ph idx="19" type="title"/>
          </p:nvPr>
        </p:nvSpPr>
        <p:spPr>
          <a:xfrm>
            <a:off x="228600" y="613525"/>
            <a:ext cx="3904500" cy="864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7" name="Google Shape;287;p27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88" name="Google Shape;288;p27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ers">
  <p:cSld name="CUSTOM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8"/>
          <p:cNvSpPr txBox="1"/>
          <p:nvPr>
            <p:ph idx="1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291" name="Google Shape;291;p28"/>
          <p:cNvCxnSpPr/>
          <p:nvPr/>
        </p:nvCxnSpPr>
        <p:spPr>
          <a:xfrm>
            <a:off x="228450" y="2061025"/>
            <a:ext cx="8687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2" name="Google Shape;292;p28"/>
          <p:cNvSpPr txBox="1"/>
          <p:nvPr>
            <p:ph idx="2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93" name="Google Shape;293;p28"/>
          <p:cNvSpPr txBox="1"/>
          <p:nvPr>
            <p:ph idx="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94" name="Google Shape;294;p28"/>
          <p:cNvSpPr txBox="1"/>
          <p:nvPr>
            <p:ph idx="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295" name="Google Shape;295;p28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6" name="Google Shape;296;p28"/>
          <p:cNvSpPr txBox="1"/>
          <p:nvPr>
            <p:ph type="title"/>
          </p:nvPr>
        </p:nvSpPr>
        <p:spPr>
          <a:xfrm>
            <a:off x="228600" y="369300"/>
            <a:ext cx="6480300" cy="587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9pPr>
          </a:lstStyle>
          <a:p/>
        </p:txBody>
      </p:sp>
      <p:sp>
        <p:nvSpPr>
          <p:cNvPr id="297" name="Google Shape;297;p28"/>
          <p:cNvSpPr/>
          <p:nvPr>
            <p:ph idx="5" type="pic"/>
          </p:nvPr>
        </p:nvSpPr>
        <p:spPr>
          <a:xfrm>
            <a:off x="3795900" y="2682425"/>
            <a:ext cx="1458300" cy="1458300"/>
          </a:xfrm>
          <a:prstGeom prst="ellipse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28"/>
          <p:cNvSpPr txBox="1"/>
          <p:nvPr>
            <p:ph idx="6" type="body"/>
          </p:nvPr>
        </p:nvSpPr>
        <p:spPr>
          <a:xfrm>
            <a:off x="5871500" y="2468775"/>
            <a:ext cx="2864700" cy="6765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●"/>
              <a:defRPr sz="1000">
                <a:solidFill>
                  <a:schemeClr val="dk2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○"/>
              <a:defRPr sz="1000">
                <a:solidFill>
                  <a:schemeClr val="dk2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■"/>
              <a:defRPr sz="1000">
                <a:solidFill>
                  <a:schemeClr val="dk2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●"/>
              <a:defRPr sz="1000">
                <a:solidFill>
                  <a:schemeClr val="dk2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○"/>
              <a:defRPr sz="1000">
                <a:solidFill>
                  <a:schemeClr val="dk2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■"/>
              <a:defRPr sz="1000">
                <a:solidFill>
                  <a:schemeClr val="dk2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●"/>
              <a:defRPr sz="1000">
                <a:solidFill>
                  <a:schemeClr val="dk2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○"/>
              <a:defRPr sz="1000">
                <a:solidFill>
                  <a:schemeClr val="dk2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■"/>
              <a:defRPr sz="1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9" name="Google Shape;299;p28"/>
          <p:cNvSpPr txBox="1"/>
          <p:nvPr>
            <p:ph idx="7" type="body"/>
          </p:nvPr>
        </p:nvSpPr>
        <p:spPr>
          <a:xfrm>
            <a:off x="5871500" y="3553025"/>
            <a:ext cx="2864700" cy="696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●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indent="-3048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○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indent="-3048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■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indent="-3048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●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indent="-3048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○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indent="-3048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■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indent="-3048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●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indent="-3048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○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indent="-3048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3"/>
              </a:buClr>
              <a:buSzPts val="1200"/>
              <a:buFont typeface="Urbanist Medium"/>
              <a:buChar char="■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00" name="Google Shape;300;p28"/>
          <p:cNvSpPr txBox="1"/>
          <p:nvPr>
            <p:ph idx="8" type="subTitle"/>
          </p:nvPr>
        </p:nvSpPr>
        <p:spPr>
          <a:xfrm>
            <a:off x="238800" y="2720113"/>
            <a:ext cx="2824500" cy="145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01" name="Google Shape;301;p28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02" name="Google Shape;302;p28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cs">
  <p:cSld name="CUSTOM_2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9"/>
          <p:cNvSpPr txBox="1"/>
          <p:nvPr>
            <p:ph idx="1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05" name="Google Shape;305;p29"/>
          <p:cNvSpPr txBox="1"/>
          <p:nvPr>
            <p:ph idx="2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06" name="Google Shape;306;p29"/>
          <p:cNvSpPr txBox="1"/>
          <p:nvPr>
            <p:ph idx="3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307" name="Google Shape;307;p29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8" name="Google Shape;308;p29"/>
          <p:cNvSpPr/>
          <p:nvPr/>
        </p:nvSpPr>
        <p:spPr>
          <a:xfrm>
            <a:off x="228600" y="1395962"/>
            <a:ext cx="2101200" cy="3054000"/>
          </a:xfrm>
          <a:prstGeom prst="roundRect">
            <a:avLst>
              <a:gd fmla="val 9631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09" name="Google Shape;309;p29"/>
          <p:cNvSpPr/>
          <p:nvPr/>
        </p:nvSpPr>
        <p:spPr>
          <a:xfrm>
            <a:off x="2423700" y="1395962"/>
            <a:ext cx="3198600" cy="3054000"/>
          </a:xfrm>
          <a:prstGeom prst="roundRect">
            <a:avLst>
              <a:gd fmla="val 674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10" name="Google Shape;310;p29"/>
          <p:cNvSpPr/>
          <p:nvPr/>
        </p:nvSpPr>
        <p:spPr>
          <a:xfrm>
            <a:off x="5716850" y="1395962"/>
            <a:ext cx="3198600" cy="1758300"/>
          </a:xfrm>
          <a:prstGeom prst="roundRect">
            <a:avLst>
              <a:gd fmla="val 9631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11" name="Google Shape;311;p29"/>
          <p:cNvSpPr/>
          <p:nvPr/>
        </p:nvSpPr>
        <p:spPr>
          <a:xfrm>
            <a:off x="5716200" y="3231390"/>
            <a:ext cx="3198600" cy="1217400"/>
          </a:xfrm>
          <a:prstGeom prst="roundRect">
            <a:avLst>
              <a:gd fmla="val 1360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12" name="Google Shape;312;p29"/>
          <p:cNvSpPr/>
          <p:nvPr>
            <p:ph idx="4" type="pic"/>
          </p:nvPr>
        </p:nvSpPr>
        <p:spPr>
          <a:xfrm>
            <a:off x="381950" y="993050"/>
            <a:ext cx="850500" cy="850500"/>
          </a:xfrm>
          <a:prstGeom prst="ellipse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29"/>
          <p:cNvSpPr txBox="1"/>
          <p:nvPr>
            <p:ph idx="5" type="subTitle"/>
          </p:nvPr>
        </p:nvSpPr>
        <p:spPr>
          <a:xfrm>
            <a:off x="381950" y="2062875"/>
            <a:ext cx="1786500" cy="23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rbanist"/>
              <a:buNone/>
              <a:defRPr b="1" sz="1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14" name="Google Shape;314;p29"/>
          <p:cNvSpPr txBox="1"/>
          <p:nvPr>
            <p:ph idx="6" type="body"/>
          </p:nvPr>
        </p:nvSpPr>
        <p:spPr>
          <a:xfrm>
            <a:off x="381950" y="2453500"/>
            <a:ext cx="1786500" cy="153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5" name="Google Shape;315;p29"/>
          <p:cNvSpPr txBox="1"/>
          <p:nvPr>
            <p:ph idx="7" type="subTitle"/>
          </p:nvPr>
        </p:nvSpPr>
        <p:spPr>
          <a:xfrm>
            <a:off x="2580250" y="1528150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16" name="Google Shape;316;p29"/>
          <p:cNvSpPr txBox="1"/>
          <p:nvPr>
            <p:ph idx="8" type="body"/>
          </p:nvPr>
        </p:nvSpPr>
        <p:spPr>
          <a:xfrm>
            <a:off x="2580250" y="1791652"/>
            <a:ext cx="2911500" cy="61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000"/>
              <a:buChar char="■"/>
              <a:defRPr sz="1000"/>
            </a:lvl9pPr>
          </a:lstStyle>
          <a:p/>
        </p:txBody>
      </p:sp>
      <p:cxnSp>
        <p:nvCxnSpPr>
          <p:cNvPr id="317" name="Google Shape;317;p29"/>
          <p:cNvCxnSpPr/>
          <p:nvPr/>
        </p:nvCxnSpPr>
        <p:spPr>
          <a:xfrm>
            <a:off x="2423700" y="2531312"/>
            <a:ext cx="3194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8" name="Google Shape;318;p29"/>
          <p:cNvCxnSpPr/>
          <p:nvPr/>
        </p:nvCxnSpPr>
        <p:spPr>
          <a:xfrm>
            <a:off x="2423700" y="3583537"/>
            <a:ext cx="3194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9" name="Google Shape;319;p29"/>
          <p:cNvSpPr txBox="1"/>
          <p:nvPr>
            <p:ph idx="9" type="subTitle"/>
          </p:nvPr>
        </p:nvSpPr>
        <p:spPr>
          <a:xfrm>
            <a:off x="2580250" y="2660457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20" name="Google Shape;320;p29"/>
          <p:cNvSpPr txBox="1"/>
          <p:nvPr>
            <p:ph idx="13" type="body"/>
          </p:nvPr>
        </p:nvSpPr>
        <p:spPr>
          <a:xfrm>
            <a:off x="2580250" y="2931046"/>
            <a:ext cx="2911500" cy="61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321" name="Google Shape;321;p29"/>
          <p:cNvSpPr/>
          <p:nvPr/>
        </p:nvSpPr>
        <p:spPr>
          <a:xfrm flipH="1">
            <a:off x="2600988" y="3992942"/>
            <a:ext cx="681000" cy="273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22" name="Google Shape;322;p29"/>
          <p:cNvSpPr/>
          <p:nvPr/>
        </p:nvSpPr>
        <p:spPr>
          <a:xfrm flipH="1">
            <a:off x="3654625" y="3992942"/>
            <a:ext cx="681000" cy="273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23" name="Google Shape;323;p29"/>
          <p:cNvSpPr/>
          <p:nvPr/>
        </p:nvSpPr>
        <p:spPr>
          <a:xfrm flipH="1">
            <a:off x="4602650" y="3992942"/>
            <a:ext cx="681000" cy="273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24" name="Google Shape;324;p29"/>
          <p:cNvSpPr txBox="1"/>
          <p:nvPr>
            <p:ph idx="14" type="subTitle"/>
          </p:nvPr>
        </p:nvSpPr>
        <p:spPr>
          <a:xfrm>
            <a:off x="2567250" y="3671882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25" name="Google Shape;325;p29"/>
          <p:cNvSpPr txBox="1"/>
          <p:nvPr>
            <p:ph idx="15" type="subTitle"/>
          </p:nvPr>
        </p:nvSpPr>
        <p:spPr>
          <a:xfrm>
            <a:off x="5877425" y="1528157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26" name="Google Shape;326;p29"/>
          <p:cNvSpPr txBox="1"/>
          <p:nvPr>
            <p:ph idx="16" type="subTitle"/>
          </p:nvPr>
        </p:nvSpPr>
        <p:spPr>
          <a:xfrm>
            <a:off x="5877425" y="1781107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Urbanist"/>
              <a:buNone/>
              <a:defRPr b="1" sz="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27" name="Google Shape;327;p29"/>
          <p:cNvSpPr txBox="1"/>
          <p:nvPr>
            <p:ph idx="17" type="subTitle"/>
          </p:nvPr>
        </p:nvSpPr>
        <p:spPr>
          <a:xfrm>
            <a:off x="5877425" y="2219182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Urbanist"/>
              <a:buNone/>
              <a:defRPr b="1" sz="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28" name="Google Shape;328;p29"/>
          <p:cNvSpPr txBox="1"/>
          <p:nvPr>
            <p:ph idx="18" type="subTitle"/>
          </p:nvPr>
        </p:nvSpPr>
        <p:spPr>
          <a:xfrm>
            <a:off x="5877425" y="2657257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Urbanist"/>
              <a:buNone/>
              <a:defRPr b="1" sz="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29" name="Google Shape;329;p29"/>
          <p:cNvSpPr txBox="1"/>
          <p:nvPr>
            <p:ph idx="19" type="subTitle"/>
          </p:nvPr>
        </p:nvSpPr>
        <p:spPr>
          <a:xfrm>
            <a:off x="5877425" y="3354932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30" name="Google Shape;330;p29"/>
          <p:cNvSpPr txBox="1"/>
          <p:nvPr>
            <p:ph idx="20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31" name="Google Shape;331;p29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32" name="Google Shape;332;p29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lestones">
  <p:cSld name="CUSTOM_4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0"/>
          <p:cNvSpPr txBox="1"/>
          <p:nvPr>
            <p:ph idx="1" type="body"/>
          </p:nvPr>
        </p:nvSpPr>
        <p:spPr>
          <a:xfrm>
            <a:off x="2054000" y="2952175"/>
            <a:ext cx="1377600" cy="93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335" name="Google Shape;335;p30"/>
          <p:cNvSpPr txBox="1"/>
          <p:nvPr>
            <p:ph idx="2" type="body"/>
          </p:nvPr>
        </p:nvSpPr>
        <p:spPr>
          <a:xfrm>
            <a:off x="246150" y="2952175"/>
            <a:ext cx="1458000" cy="81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336" name="Google Shape;336;p30"/>
          <p:cNvSpPr txBox="1"/>
          <p:nvPr>
            <p:ph idx="3" type="subTitle"/>
          </p:nvPr>
        </p:nvSpPr>
        <p:spPr>
          <a:xfrm>
            <a:off x="3829950" y="2667925"/>
            <a:ext cx="1339800" cy="144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337" name="Google Shape;337;p30"/>
          <p:cNvSpPr txBox="1"/>
          <p:nvPr>
            <p:ph idx="4" type="body"/>
          </p:nvPr>
        </p:nvSpPr>
        <p:spPr>
          <a:xfrm>
            <a:off x="3848250" y="2952163"/>
            <a:ext cx="1458000" cy="81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338" name="Google Shape;338;p30"/>
          <p:cNvSpPr txBox="1"/>
          <p:nvPr>
            <p:ph idx="5" type="subTitle"/>
          </p:nvPr>
        </p:nvSpPr>
        <p:spPr>
          <a:xfrm>
            <a:off x="2077400" y="4218350"/>
            <a:ext cx="1377600" cy="1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39" name="Google Shape;339;p30"/>
          <p:cNvSpPr txBox="1"/>
          <p:nvPr>
            <p:ph idx="6" type="body"/>
          </p:nvPr>
        </p:nvSpPr>
        <p:spPr>
          <a:xfrm>
            <a:off x="5634175" y="2952175"/>
            <a:ext cx="1458000" cy="81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340" name="Google Shape;340;p30"/>
          <p:cNvSpPr txBox="1"/>
          <p:nvPr>
            <p:ph idx="7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41" name="Google Shape;341;p30"/>
          <p:cNvSpPr txBox="1"/>
          <p:nvPr>
            <p:ph idx="8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42" name="Google Shape;342;p30"/>
          <p:cNvSpPr txBox="1"/>
          <p:nvPr>
            <p:ph idx="9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343" name="Google Shape;343;p30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4" name="Google Shape;344;p30"/>
          <p:cNvSpPr txBox="1"/>
          <p:nvPr>
            <p:ph type="title"/>
          </p:nvPr>
        </p:nvSpPr>
        <p:spPr>
          <a:xfrm>
            <a:off x="228600" y="613525"/>
            <a:ext cx="6841500" cy="753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5" name="Google Shape;345;p30"/>
          <p:cNvSpPr txBox="1"/>
          <p:nvPr>
            <p:ph idx="13" type="subTitle"/>
          </p:nvPr>
        </p:nvSpPr>
        <p:spPr>
          <a:xfrm>
            <a:off x="277500" y="4218350"/>
            <a:ext cx="1377600" cy="1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46" name="Google Shape;346;p30"/>
          <p:cNvSpPr txBox="1"/>
          <p:nvPr>
            <p:ph idx="14" type="subTitle"/>
          </p:nvPr>
        </p:nvSpPr>
        <p:spPr>
          <a:xfrm>
            <a:off x="3877300" y="4218350"/>
            <a:ext cx="1377600" cy="1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47" name="Google Shape;347;p30"/>
          <p:cNvSpPr txBox="1"/>
          <p:nvPr>
            <p:ph idx="15" type="subTitle"/>
          </p:nvPr>
        </p:nvSpPr>
        <p:spPr>
          <a:xfrm>
            <a:off x="5677200" y="4218350"/>
            <a:ext cx="1377600" cy="1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48" name="Google Shape;348;p30"/>
          <p:cNvSpPr txBox="1"/>
          <p:nvPr>
            <p:ph idx="16" type="subTitle"/>
          </p:nvPr>
        </p:nvSpPr>
        <p:spPr>
          <a:xfrm>
            <a:off x="7477100" y="4218350"/>
            <a:ext cx="1377600" cy="1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49" name="Google Shape;349;p30"/>
          <p:cNvSpPr txBox="1"/>
          <p:nvPr>
            <p:ph idx="17" type="subTitle"/>
          </p:nvPr>
        </p:nvSpPr>
        <p:spPr>
          <a:xfrm>
            <a:off x="238800" y="2667925"/>
            <a:ext cx="1339800" cy="144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0" name="Google Shape;350;p30"/>
          <p:cNvSpPr txBox="1"/>
          <p:nvPr>
            <p:ph idx="18" type="subTitle"/>
          </p:nvPr>
        </p:nvSpPr>
        <p:spPr>
          <a:xfrm>
            <a:off x="2034375" y="2667925"/>
            <a:ext cx="1339800" cy="144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351" name="Google Shape;351;p30"/>
          <p:cNvSpPr txBox="1"/>
          <p:nvPr>
            <p:ph idx="19" type="subTitle"/>
          </p:nvPr>
        </p:nvSpPr>
        <p:spPr>
          <a:xfrm>
            <a:off x="5645375" y="2667925"/>
            <a:ext cx="1339800" cy="144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352" name="Google Shape;352;p30"/>
          <p:cNvSpPr txBox="1"/>
          <p:nvPr>
            <p:ph idx="20" type="subTitle"/>
          </p:nvPr>
        </p:nvSpPr>
        <p:spPr>
          <a:xfrm>
            <a:off x="7460789" y="2667925"/>
            <a:ext cx="1339800" cy="144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353" name="Google Shape;353;p30"/>
          <p:cNvSpPr txBox="1"/>
          <p:nvPr>
            <p:ph idx="21" type="subTitle"/>
          </p:nvPr>
        </p:nvSpPr>
        <p:spPr>
          <a:xfrm>
            <a:off x="372900" y="2029450"/>
            <a:ext cx="3141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rbanist"/>
              <a:buNone/>
              <a:defRPr b="1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54" name="Google Shape;354;p30"/>
          <p:cNvSpPr txBox="1"/>
          <p:nvPr>
            <p:ph idx="22" type="subTitle"/>
          </p:nvPr>
        </p:nvSpPr>
        <p:spPr>
          <a:xfrm>
            <a:off x="2178663" y="2027390"/>
            <a:ext cx="3141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 b="1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55" name="Google Shape;355;p30"/>
          <p:cNvSpPr txBox="1"/>
          <p:nvPr>
            <p:ph idx="23" type="subTitle"/>
          </p:nvPr>
        </p:nvSpPr>
        <p:spPr>
          <a:xfrm>
            <a:off x="3974250" y="2027390"/>
            <a:ext cx="3141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 b="1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56" name="Google Shape;356;p30"/>
          <p:cNvSpPr txBox="1"/>
          <p:nvPr>
            <p:ph idx="24" type="subTitle"/>
          </p:nvPr>
        </p:nvSpPr>
        <p:spPr>
          <a:xfrm>
            <a:off x="5789675" y="2027390"/>
            <a:ext cx="3141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 b="1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57" name="Google Shape;357;p30"/>
          <p:cNvSpPr txBox="1"/>
          <p:nvPr>
            <p:ph idx="25" type="subTitle"/>
          </p:nvPr>
        </p:nvSpPr>
        <p:spPr>
          <a:xfrm>
            <a:off x="7605089" y="2027390"/>
            <a:ext cx="3141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 b="1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58" name="Google Shape;358;p30"/>
          <p:cNvSpPr txBox="1"/>
          <p:nvPr>
            <p:ph idx="26" type="body"/>
          </p:nvPr>
        </p:nvSpPr>
        <p:spPr>
          <a:xfrm>
            <a:off x="7450350" y="2952175"/>
            <a:ext cx="1458000" cy="81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359" name="Google Shape;359;p30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60" name="Google Shape;360;p30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trics ">
  <p:cSld name="CUSTOM_5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1"/>
          <p:cNvSpPr txBox="1"/>
          <p:nvPr>
            <p:ph idx="1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63" name="Google Shape;363;p31"/>
          <p:cNvSpPr txBox="1"/>
          <p:nvPr>
            <p:ph idx="2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64" name="Google Shape;364;p31"/>
          <p:cNvSpPr txBox="1"/>
          <p:nvPr>
            <p:ph idx="3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365" name="Google Shape;365;p31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6" name="Google Shape;366;p31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67" name="Google Shape;367;p31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68" name="Google Shape;368;p31"/>
          <p:cNvSpPr txBox="1"/>
          <p:nvPr>
            <p:ph idx="4" type="subTitle"/>
          </p:nvPr>
        </p:nvSpPr>
        <p:spPr>
          <a:xfrm>
            <a:off x="6314800" y="458325"/>
            <a:ext cx="2294700" cy="330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9" name="Google Shape;369;p31"/>
          <p:cNvSpPr txBox="1"/>
          <p:nvPr>
            <p:ph type="title"/>
          </p:nvPr>
        </p:nvSpPr>
        <p:spPr>
          <a:xfrm>
            <a:off x="237650" y="746900"/>
            <a:ext cx="2834700" cy="25908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9pPr>
          </a:lstStyle>
          <a:p/>
        </p:txBody>
      </p:sp>
      <p:sp>
        <p:nvSpPr>
          <p:cNvPr id="370" name="Google Shape;370;p31"/>
          <p:cNvSpPr txBox="1"/>
          <p:nvPr>
            <p:ph idx="5" type="subTitle"/>
          </p:nvPr>
        </p:nvSpPr>
        <p:spPr>
          <a:xfrm>
            <a:off x="229175" y="229175"/>
            <a:ext cx="2834700" cy="330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1" name="Google Shape;371;p31"/>
          <p:cNvSpPr txBox="1"/>
          <p:nvPr>
            <p:ph idx="6" type="subTitle"/>
          </p:nvPr>
        </p:nvSpPr>
        <p:spPr>
          <a:xfrm>
            <a:off x="3437500" y="882725"/>
            <a:ext cx="2294700" cy="5007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72" name="Google Shape;372;p31"/>
          <p:cNvSpPr txBox="1"/>
          <p:nvPr>
            <p:ph idx="7" type="title"/>
          </p:nvPr>
        </p:nvSpPr>
        <p:spPr>
          <a:xfrm>
            <a:off x="3611850" y="1848195"/>
            <a:ext cx="1924200" cy="594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9pPr>
          </a:lstStyle>
          <a:p/>
        </p:txBody>
      </p:sp>
      <p:sp>
        <p:nvSpPr>
          <p:cNvPr id="373" name="Google Shape;373;p31"/>
          <p:cNvSpPr txBox="1"/>
          <p:nvPr>
            <p:ph idx="8" type="title"/>
          </p:nvPr>
        </p:nvSpPr>
        <p:spPr>
          <a:xfrm>
            <a:off x="3611850" y="3250202"/>
            <a:ext cx="1920300" cy="594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Urbanist"/>
              <a:buNone/>
              <a:defRPr sz="6200"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9pPr>
          </a:lstStyle>
          <a:p/>
        </p:txBody>
      </p:sp>
      <p:sp>
        <p:nvSpPr>
          <p:cNvPr id="374" name="Google Shape;374;p31"/>
          <p:cNvSpPr txBox="1"/>
          <p:nvPr>
            <p:ph idx="9" type="subTitle"/>
          </p:nvPr>
        </p:nvSpPr>
        <p:spPr>
          <a:xfrm>
            <a:off x="3611850" y="2707575"/>
            <a:ext cx="2120400" cy="16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75" name="Google Shape;375;p31"/>
          <p:cNvSpPr txBox="1"/>
          <p:nvPr>
            <p:ph idx="13" type="subTitle"/>
          </p:nvPr>
        </p:nvSpPr>
        <p:spPr>
          <a:xfrm>
            <a:off x="3611850" y="4076800"/>
            <a:ext cx="2120400" cy="16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76" name="Google Shape;376;p31"/>
          <p:cNvSpPr txBox="1"/>
          <p:nvPr>
            <p:ph idx="14" type="subTitle"/>
          </p:nvPr>
        </p:nvSpPr>
        <p:spPr>
          <a:xfrm>
            <a:off x="6258900" y="3267725"/>
            <a:ext cx="2478300" cy="5007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77" name="Google Shape;377;p31"/>
          <p:cNvSpPr txBox="1"/>
          <p:nvPr>
            <p:ph idx="15" type="subTitle"/>
          </p:nvPr>
        </p:nvSpPr>
        <p:spPr>
          <a:xfrm>
            <a:off x="6258900" y="3955225"/>
            <a:ext cx="2478300" cy="330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 b="1" u="sng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0" name="Google Shape;380;p3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5" name="Google Shape;385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 and two columns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8" name="Google Shape;388;p3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89" name="Google Shape;389;p3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4" name="Google Shape;394;p3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9" name="Google Shape;399;p3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0" name="Google Shape;400;p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5" name="Google Shape;405;p4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3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9" name="Google Shape;409;p43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10" name="Google Shape;410;p43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11" name="Google Shape;411;p43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12" name="Google Shape;412;p43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13" name="Google Shape;413;p43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14" name="Google Shape;414;p43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Title, body and image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7" name="Google Shape;417;p44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18" name="Google Shape;418;p44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Two big ideas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5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21" name="Google Shape;421;p45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22" name="Google Shape;422;p45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23" name="Google Shape;423;p45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24" name="Google Shape;424;p45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Three big ideas"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6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27" name="Google Shape;427;p46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28" name="Google Shape;428;p46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29" name="Google Shape;429;p46"/>
          <p:cNvSpPr txBox="1"/>
          <p:nvPr>
            <p:ph idx="3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30" name="Google Shape;430;p46"/>
          <p:cNvSpPr txBox="1"/>
          <p:nvPr>
            <p:ph idx="4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31" name="Google Shape;431;p46"/>
          <p:cNvSpPr txBox="1"/>
          <p:nvPr>
            <p:ph idx="5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32" name="Google Shape;432;p46"/>
          <p:cNvSpPr txBox="1"/>
          <p:nvPr>
            <p:ph idx="6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Four big ideas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7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35" name="Google Shape;435;p47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36" name="Google Shape;436;p47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37" name="Google Shape;437;p47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38" name="Google Shape;438;p47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39" name="Google Shape;439;p47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40" name="Google Shape;440;p47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41" name="Google Shape;441;p47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42" name="Google Shape;442;p47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 and image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45" name="Google Shape;445;p48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Two storyboards"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9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48" name="Google Shape;448;p49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49" name="Google Shape;449;p49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50" name="Google Shape;450;p49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51" name="Google Shape;451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2" name="Google Shape;452;p49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53" name="Google Shape;453;p49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Three storyboards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0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56" name="Google Shape;456;p50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57" name="Google Shape;457;p50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58" name="Google Shape;458;p50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59" name="Google Shape;459;p50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60" name="Google Shape;460;p50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61" name="Google Shape;461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62" name="Google Shape;462;p50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63" name="Google Shape;463;p50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64" name="Google Shape;464;p50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Image only"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1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Image grid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2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69" name="Google Shape;469;p52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70" name="Google Shape;470;p52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71" name="Google Shape;471;p52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72" name="Google Shape;472;p52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73" name="Google Shape;473;p52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74" name="Google Shape;474;p52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75" name="Google Shape;475;p52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76" name="Google Shape;476;p52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77" name="Google Shape;477;p52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theme" Target="../theme/theme1.xml"/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2.xml"/><Relationship Id="rId3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1.xml"/><Relationship Id="rId3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24.xml"/><Relationship Id="rId35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26.xml"/><Relationship Id="rId37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25.xml"/><Relationship Id="rId3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27.xml"/><Relationship Id="rId38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228600" y="1452125"/>
            <a:ext cx="5760600" cy="3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indent="-3048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indent="-3048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indent="-3048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indent="-3048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indent="-3048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indent="-3048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indent="-3048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indent="-3048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228600" y="85200"/>
            <a:ext cx="52365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 Medium"/>
              <a:buNone/>
              <a:defRPr sz="30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2" type="body"/>
          </p:nvPr>
        </p:nvSpPr>
        <p:spPr>
          <a:xfrm>
            <a:off x="4562525" y="1518250"/>
            <a:ext cx="3880800" cy="27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616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144">
          <p15:clr>
            <a:srgbClr val="E46962"/>
          </p15:clr>
        </p15:guide>
        <p15:guide id="4" orient="horz" pos="3094">
          <p15:clr>
            <a:srgbClr val="E46962"/>
          </p15:clr>
        </p15:guide>
        <p15:guide id="5" pos="2850">
          <p15:clr>
            <a:srgbClr val="E46962"/>
          </p15:clr>
        </p15:guide>
        <p15:guide id="6" pos="2910">
          <p15:clr>
            <a:srgbClr val="E46962"/>
          </p15:clr>
        </p15:guide>
        <p15:guide id="7" pos="1468">
          <p15:clr>
            <a:srgbClr val="E46962"/>
          </p15:clr>
        </p15:guide>
        <p15:guide id="8" pos="1527">
          <p15:clr>
            <a:srgbClr val="E46962"/>
          </p15:clr>
        </p15:guide>
        <p15:guide id="9" pos="4233">
          <p15:clr>
            <a:srgbClr val="E46962"/>
          </p15:clr>
        </p15:guide>
        <p15:guide id="10" pos="4292">
          <p15:clr>
            <a:srgbClr val="E46962"/>
          </p15:clr>
        </p15:guide>
        <p15:guide id="11" pos="3773">
          <p15:clr>
            <a:srgbClr val="E46962"/>
          </p15:clr>
        </p15:guide>
        <p15:guide id="12" pos="3830">
          <p15:clr>
            <a:srgbClr val="E46962"/>
          </p15:clr>
        </p15:guide>
        <p15:guide id="13" pos="1930">
          <p15:clr>
            <a:srgbClr val="E46962"/>
          </p15:clr>
        </p15:guide>
        <p15:guide id="14" pos="1987">
          <p15:clr>
            <a:srgbClr val="E46962"/>
          </p15:clr>
        </p15:guide>
        <p15:guide id="15" orient="horz" pos="288">
          <p15:clr>
            <a:srgbClr val="E46962"/>
          </p15:clr>
        </p15:guide>
        <p15:guide id="16" orient="horz" pos="2950">
          <p15:clr>
            <a:srgbClr val="E46962"/>
          </p15:clr>
        </p15:guide>
        <p15:guide id="17" orient="horz" pos="1135">
          <p15:clr>
            <a:srgbClr val="E46962"/>
          </p15:clr>
        </p15:guide>
        <p15:guide id="18" orient="horz" pos="1194">
          <p15:clr>
            <a:srgbClr val="E46962"/>
          </p15:clr>
        </p15:guide>
        <p15:guide id="19" orient="horz" pos="2043">
          <p15:clr>
            <a:srgbClr val="E46962"/>
          </p15:clr>
        </p15:guide>
        <p15:guide id="20" orient="horz" pos="210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gif"/><Relationship Id="rId4" Type="http://schemas.openxmlformats.org/officeDocument/2006/relationships/image" Target="../media/image25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en.wikipedia.org/wiki/Space_Shuttle_Columbia_disaster" TargetMode="External"/><Relationship Id="rId4" Type="http://schemas.openxmlformats.org/officeDocument/2006/relationships/hyperlink" Target="https://www.youtube.com/watch?v=F-zUswydGXw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F-zUswydGXw" TargetMode="External"/><Relationship Id="rId4" Type="http://schemas.openxmlformats.org/officeDocument/2006/relationships/image" Target="../media/image4.jpg"/><Relationship Id="rId5" Type="http://schemas.openxmlformats.org/officeDocument/2006/relationships/hyperlink" Target="https://www.youtube.com/watch?v=F-zUswydGXw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hyperlink" Target="https://www.youtube.com/watch?v=F-zUswydGXw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F-zUswydGXw" TargetMode="External"/><Relationship Id="rId4" Type="http://schemas.openxmlformats.org/officeDocument/2006/relationships/image" Target="../media/image4.jpg"/><Relationship Id="rId5" Type="http://schemas.openxmlformats.org/officeDocument/2006/relationships/hyperlink" Target="https://www.youtube.com/watch?v=F-zUswydGXw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3"/>
          <p:cNvSpPr/>
          <p:nvPr/>
        </p:nvSpPr>
        <p:spPr>
          <a:xfrm>
            <a:off x="228600" y="3829425"/>
            <a:ext cx="1399200" cy="33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83" name="Google Shape;483;p53"/>
          <p:cNvSpPr/>
          <p:nvPr/>
        </p:nvSpPr>
        <p:spPr>
          <a:xfrm>
            <a:off x="1719175" y="3829425"/>
            <a:ext cx="1399200" cy="33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84" name="Google Shape;484;p53"/>
          <p:cNvSpPr txBox="1"/>
          <p:nvPr>
            <p:ph type="title"/>
          </p:nvPr>
        </p:nvSpPr>
        <p:spPr>
          <a:xfrm>
            <a:off x="228600" y="788400"/>
            <a:ext cx="8423400" cy="278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54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Shock Tube</a:t>
            </a:r>
            <a:r>
              <a:rPr lang="en" sz="5400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rPr>
              <a:t> Simulation Using the Rusanov Numerical Method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85" name="Google Shape;485;p53"/>
          <p:cNvSpPr txBox="1"/>
          <p:nvPr>
            <p:ph idx="6" type="subTitle"/>
          </p:nvPr>
        </p:nvSpPr>
        <p:spPr>
          <a:xfrm>
            <a:off x="295800" y="3884475"/>
            <a:ext cx="1264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Nolan Chanda</a:t>
            </a:r>
            <a:endParaRPr/>
          </a:p>
        </p:txBody>
      </p:sp>
      <p:sp>
        <p:nvSpPr>
          <p:cNvPr id="486" name="Google Shape;486;p53"/>
          <p:cNvSpPr/>
          <p:nvPr/>
        </p:nvSpPr>
        <p:spPr>
          <a:xfrm>
            <a:off x="3209750" y="3829425"/>
            <a:ext cx="1399200" cy="33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87" name="Google Shape;487;p53"/>
          <p:cNvSpPr txBox="1"/>
          <p:nvPr>
            <p:ph idx="6" type="subTitle"/>
          </p:nvPr>
        </p:nvSpPr>
        <p:spPr>
          <a:xfrm>
            <a:off x="1791300" y="3884475"/>
            <a:ext cx="1264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Jack Galt</a:t>
            </a:r>
            <a:endParaRPr/>
          </a:p>
        </p:txBody>
      </p:sp>
      <p:sp>
        <p:nvSpPr>
          <p:cNvPr id="488" name="Google Shape;488;p53"/>
          <p:cNvSpPr txBox="1"/>
          <p:nvPr>
            <p:ph idx="5" type="subTitle"/>
          </p:nvPr>
        </p:nvSpPr>
        <p:spPr>
          <a:xfrm>
            <a:off x="3276950" y="3884475"/>
            <a:ext cx="1264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Jimmy Pare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62"/>
          <p:cNvSpPr txBox="1"/>
          <p:nvPr>
            <p:ph type="title"/>
          </p:nvPr>
        </p:nvSpPr>
        <p:spPr>
          <a:xfrm>
            <a:off x="228600" y="222950"/>
            <a:ext cx="5578500" cy="444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Results </a:t>
            </a:r>
            <a:endParaRPr/>
          </a:p>
        </p:txBody>
      </p:sp>
      <p:pic>
        <p:nvPicPr>
          <p:cNvPr id="556" name="Google Shape;556;p62"/>
          <p:cNvPicPr preferRelativeResize="0"/>
          <p:nvPr/>
        </p:nvPicPr>
        <p:blipFill rotWithShape="1">
          <a:blip r:embed="rId3">
            <a:alphaModFix/>
          </a:blip>
          <a:srcRect b="52127" l="0" r="49297" t="0"/>
          <a:stretch/>
        </p:blipFill>
        <p:spPr>
          <a:xfrm>
            <a:off x="6005433" y="2801721"/>
            <a:ext cx="2524468" cy="1772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62"/>
          <p:cNvPicPr preferRelativeResize="0"/>
          <p:nvPr/>
        </p:nvPicPr>
        <p:blipFill rotWithShape="1">
          <a:blip r:embed="rId3">
            <a:alphaModFix/>
          </a:blip>
          <a:srcRect b="49829" l="49297" r="0" t="0"/>
          <a:stretch/>
        </p:blipFill>
        <p:spPr>
          <a:xfrm>
            <a:off x="3309767" y="2801721"/>
            <a:ext cx="2524468" cy="1772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62"/>
          <p:cNvPicPr preferRelativeResize="0"/>
          <p:nvPr/>
        </p:nvPicPr>
        <p:blipFill rotWithShape="1">
          <a:blip r:embed="rId3">
            <a:alphaModFix/>
          </a:blip>
          <a:srcRect b="4653" l="0" r="52125" t="47474"/>
          <a:stretch/>
        </p:blipFill>
        <p:spPr>
          <a:xfrm>
            <a:off x="614100" y="2801721"/>
            <a:ext cx="2524468" cy="1772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62" title="DensityGraph_t1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5450" y="854819"/>
            <a:ext cx="2524475" cy="1893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62" title="PressureGraph_t15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113" y="854813"/>
            <a:ext cx="2524450" cy="189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62" title="VelocityGraph_t15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09775" y="854819"/>
            <a:ext cx="2524475" cy="1893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3"/>
          <p:cNvSpPr txBox="1"/>
          <p:nvPr>
            <p:ph type="title"/>
          </p:nvPr>
        </p:nvSpPr>
        <p:spPr>
          <a:xfrm>
            <a:off x="228600" y="222950"/>
            <a:ext cx="5578500" cy="444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Results - GIF</a:t>
            </a:r>
            <a:endParaRPr/>
          </a:p>
        </p:txBody>
      </p:sp>
      <p:pic>
        <p:nvPicPr>
          <p:cNvPr id="567" name="Google Shape;567;p63" title="shock_tube_all_variables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2025" y="73975"/>
            <a:ext cx="4127200" cy="471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4"/>
          <p:cNvSpPr txBox="1"/>
          <p:nvPr>
            <p:ph type="title"/>
          </p:nvPr>
        </p:nvSpPr>
        <p:spPr>
          <a:xfrm>
            <a:off x="228600" y="228600"/>
            <a:ext cx="3904500" cy="981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Parametric Sweep of Pressure Ratios</a:t>
            </a:r>
            <a:endParaRPr/>
          </a:p>
        </p:txBody>
      </p:sp>
      <p:pic>
        <p:nvPicPr>
          <p:cNvPr id="573" name="Google Shape;573;p64" title="density10PR.15.png"/>
          <p:cNvPicPr preferRelativeResize="0"/>
          <p:nvPr/>
        </p:nvPicPr>
        <p:blipFill rotWithShape="1">
          <a:blip r:embed="rId3">
            <a:alphaModFix/>
          </a:blip>
          <a:srcRect b="0" l="4711" r="9155" t="0"/>
          <a:stretch/>
        </p:blipFill>
        <p:spPr>
          <a:xfrm>
            <a:off x="6179451" y="1210500"/>
            <a:ext cx="2923125" cy="203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64" title="pressure10PR.15.png"/>
          <p:cNvPicPr preferRelativeResize="0"/>
          <p:nvPr/>
        </p:nvPicPr>
        <p:blipFill rotWithShape="1">
          <a:blip r:embed="rId4">
            <a:alphaModFix/>
          </a:blip>
          <a:srcRect b="0" l="4315" r="9552" t="0"/>
          <a:stretch/>
        </p:blipFill>
        <p:spPr>
          <a:xfrm>
            <a:off x="3110437" y="1210500"/>
            <a:ext cx="2923128" cy="203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64" title="velocity10PR.15.png"/>
          <p:cNvPicPr preferRelativeResize="0"/>
          <p:nvPr/>
        </p:nvPicPr>
        <p:blipFill rotWithShape="1">
          <a:blip r:embed="rId5">
            <a:alphaModFix/>
          </a:blip>
          <a:srcRect b="0" l="4667" r="9206" t="0"/>
          <a:stretch/>
        </p:blipFill>
        <p:spPr>
          <a:xfrm>
            <a:off x="41450" y="1210500"/>
            <a:ext cx="2923125" cy="203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65"/>
          <p:cNvSpPr txBox="1"/>
          <p:nvPr>
            <p:ph type="title"/>
          </p:nvPr>
        </p:nvSpPr>
        <p:spPr>
          <a:xfrm>
            <a:off x="228600" y="228600"/>
            <a:ext cx="4231800" cy="981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Parametric Sweep of Pressure Ratios - GIF</a:t>
            </a:r>
            <a:endParaRPr/>
          </a:p>
        </p:txBody>
      </p:sp>
      <p:pic>
        <p:nvPicPr>
          <p:cNvPr id="581" name="Google Shape;581;p65" title="ShockTube_Velocity_ComparisonHighPR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8950" y="1362900"/>
            <a:ext cx="4372650" cy="2623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65" title="ShockTube_Velocity_ComparisonLowPR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475" y="1362900"/>
            <a:ext cx="4372650" cy="262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66"/>
          <p:cNvSpPr txBox="1"/>
          <p:nvPr>
            <p:ph type="title"/>
          </p:nvPr>
        </p:nvSpPr>
        <p:spPr>
          <a:xfrm>
            <a:off x="228600" y="228600"/>
            <a:ext cx="3904500" cy="981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Pressure Ratio and Wave Speed</a:t>
            </a:r>
            <a:endParaRPr/>
          </a:p>
        </p:txBody>
      </p:sp>
      <p:pic>
        <p:nvPicPr>
          <p:cNvPr id="588" name="Google Shape;588;p66" title="pressureRatiovsWaveSpe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9075" y="1055525"/>
            <a:ext cx="6047000" cy="362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67"/>
          <p:cNvSpPr txBox="1"/>
          <p:nvPr>
            <p:ph type="title"/>
          </p:nvPr>
        </p:nvSpPr>
        <p:spPr>
          <a:xfrm>
            <a:off x="228600" y="222950"/>
            <a:ext cx="5578500" cy="444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Future Direction</a:t>
            </a:r>
            <a:endParaRPr/>
          </a:p>
        </p:txBody>
      </p:sp>
      <p:cxnSp>
        <p:nvCxnSpPr>
          <p:cNvPr id="594" name="Google Shape;594;p67"/>
          <p:cNvCxnSpPr>
            <a:stCxn id="595" idx="2"/>
            <a:endCxn id="596" idx="0"/>
          </p:cNvCxnSpPr>
          <p:nvPr/>
        </p:nvCxnSpPr>
        <p:spPr>
          <a:xfrm>
            <a:off x="4700813" y="2628850"/>
            <a:ext cx="0" cy="738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97" name="Google Shape;597;p67"/>
          <p:cNvSpPr txBox="1"/>
          <p:nvPr/>
        </p:nvSpPr>
        <p:spPr>
          <a:xfrm>
            <a:off x="456113" y="2046500"/>
            <a:ext cx="16923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Go from this: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98" name="Google Shape;598;p67"/>
          <p:cNvSpPr txBox="1"/>
          <p:nvPr/>
        </p:nvSpPr>
        <p:spPr>
          <a:xfrm>
            <a:off x="548588" y="2962000"/>
            <a:ext cx="10266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To this: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99" name="Google Shape;599;p67"/>
          <p:cNvSpPr txBox="1"/>
          <p:nvPr/>
        </p:nvSpPr>
        <p:spPr>
          <a:xfrm>
            <a:off x="632475" y="1024700"/>
            <a:ext cx="6806100" cy="11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More accurately simulate viscous effects.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pic>
        <p:nvPicPr>
          <p:cNvPr id="600" name="Google Shape;600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000" y="1711112"/>
            <a:ext cx="3839646" cy="85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650" y="3427675"/>
            <a:ext cx="7786349" cy="695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68"/>
          <p:cNvSpPr txBox="1"/>
          <p:nvPr>
            <p:ph type="title"/>
          </p:nvPr>
        </p:nvSpPr>
        <p:spPr>
          <a:xfrm>
            <a:off x="228600" y="222950"/>
            <a:ext cx="5578500" cy="444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607" name="Google Shape;607;p68"/>
          <p:cNvSpPr txBox="1"/>
          <p:nvPr>
            <p:ph idx="1" type="body"/>
          </p:nvPr>
        </p:nvSpPr>
        <p:spPr>
          <a:xfrm>
            <a:off x="348900" y="940209"/>
            <a:ext cx="8486100" cy="329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/>
              <a:t>“Anderson — Chapter 3: One-Dimensional Flow.” CFLOW Online Flow Calculator, compflow.onlineflowcalculator.com/Anderson/Chapter3/print/. 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/>
              <a:t>Compressible Flow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/>
              <a:t>Sod, Gary A. “A Survey of Several Finite Difference Methods for Systems of Nonlinear Hyperbolic Conservation Laws.”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 u="sng">
                <a:hlinkClick r:id="rId3"/>
              </a:rPr>
              <a:t>https://en.wikipedia.org/wiki/Space_Shuttle_Columbia_disaster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 u="sng">
                <a:hlinkClick r:id="rId4"/>
              </a:rPr>
              <a:t>https://www.youtube.com/watch?v=F-zUswydGXw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69"/>
          <p:cNvSpPr txBox="1"/>
          <p:nvPr>
            <p:ph type="title"/>
          </p:nvPr>
        </p:nvSpPr>
        <p:spPr>
          <a:xfrm>
            <a:off x="1829700" y="2310150"/>
            <a:ext cx="5578500" cy="5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4000"/>
              <a:t>Questions / Comments?</a:t>
            </a:r>
            <a:endParaRPr sz="4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70"/>
          <p:cNvSpPr txBox="1"/>
          <p:nvPr>
            <p:ph type="title"/>
          </p:nvPr>
        </p:nvSpPr>
        <p:spPr>
          <a:xfrm>
            <a:off x="233850" y="228600"/>
            <a:ext cx="3904500" cy="14268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Pressure Ratio and Wave Speed (SI Units)</a:t>
            </a:r>
            <a:endParaRPr/>
          </a:p>
        </p:txBody>
      </p:sp>
      <p:sp>
        <p:nvSpPr>
          <p:cNvPr id="618" name="Google Shape;618;p70"/>
          <p:cNvSpPr txBox="1"/>
          <p:nvPr>
            <p:ph idx="1" type="body"/>
          </p:nvPr>
        </p:nvSpPr>
        <p:spPr>
          <a:xfrm>
            <a:off x="228600" y="1801500"/>
            <a:ext cx="2920800" cy="230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Conditions: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P_driven = 100,000 Pa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Tube length = 4 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Diaphragm location = 2 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Density = P / 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 = 293 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Speed of sound at 293 K (isentropic):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lang="en"/>
              <a:t> = 343 m/s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Speed at PR of 1.02: 343 m/s </a:t>
            </a:r>
            <a:endParaRPr/>
          </a:p>
        </p:txBody>
      </p:sp>
      <p:pic>
        <p:nvPicPr>
          <p:cNvPr id="619" name="Google Shape;619;p70" title="pressureRatiotoWaveSpeedWithUnit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4650" y="1280525"/>
            <a:ext cx="5760750" cy="345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slide 14" id="624" name="Google Shape;624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4"/>
          <p:cNvSpPr txBox="1"/>
          <p:nvPr>
            <p:ph type="title"/>
          </p:nvPr>
        </p:nvSpPr>
        <p:spPr>
          <a:xfrm>
            <a:off x="228600" y="222950"/>
            <a:ext cx="7871100" cy="444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Space Shuttle Columbia Disaster 2003</a:t>
            </a:r>
            <a:endParaRPr/>
          </a:p>
        </p:txBody>
      </p:sp>
      <p:pic>
        <p:nvPicPr>
          <p:cNvPr descr="During the investigative process after the loss of Space Shuttle Columbia's STS-107 and its crew members, NASA Glenn Research Center engineers fired a sample piece of foam into a shuttle wing to analyze the impact damage to the Reinforced-Carbon Carbon (RCC) tiles covering the wing. Video also includes footage of the actual foam debris hitting the wing of the Columbia orbiter. Credit: NASA&#10;&#10;For more educational content, check out www.LaunchNext.org&#10;&#10;For more information on the Cosmosphere, go to www.cosmo.org" id="494" name="Google Shape;494;p54" title="Engineers test foam debris impact to shuttle wing, after the Space Shuttle Columbia disaster, 2004.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3338" y="782788"/>
            <a:ext cx="6731225" cy="3786325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54"/>
          <p:cNvSpPr txBox="1"/>
          <p:nvPr/>
        </p:nvSpPr>
        <p:spPr>
          <a:xfrm>
            <a:off x="5525400" y="4750775"/>
            <a:ext cx="3618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https://www.youtube.com/watch?v=F-zUswydGXw</a:t>
            </a:r>
            <a:endParaRPr sz="9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629" name="Google Shape;629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" y="20061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5"/>
          <p:cNvSpPr txBox="1"/>
          <p:nvPr>
            <p:ph type="title"/>
          </p:nvPr>
        </p:nvSpPr>
        <p:spPr>
          <a:xfrm>
            <a:off x="228600" y="222950"/>
            <a:ext cx="8803800" cy="889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A shock tube was used to simulate this incident.</a:t>
            </a:r>
            <a:endParaRPr/>
          </a:p>
        </p:txBody>
      </p:sp>
      <p:pic>
        <p:nvPicPr>
          <p:cNvPr id="501" name="Google Shape;50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0750" y="910900"/>
            <a:ext cx="6346810" cy="36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55"/>
          <p:cNvSpPr txBox="1"/>
          <p:nvPr/>
        </p:nvSpPr>
        <p:spPr>
          <a:xfrm>
            <a:off x="5589300" y="4750775"/>
            <a:ext cx="3618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https://www.youtube.com/watch?v=F-zUswydGXw</a:t>
            </a:r>
            <a:endParaRPr sz="9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56"/>
          <p:cNvSpPr txBox="1"/>
          <p:nvPr>
            <p:ph type="title"/>
          </p:nvPr>
        </p:nvSpPr>
        <p:spPr>
          <a:xfrm>
            <a:off x="228600" y="222950"/>
            <a:ext cx="7871100" cy="444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A scaled up model showed this:</a:t>
            </a:r>
            <a:endParaRPr/>
          </a:p>
        </p:txBody>
      </p:sp>
      <p:pic>
        <p:nvPicPr>
          <p:cNvPr descr="During the investigative process after the loss of Space Shuttle Columbia's STS-107 and its crew members, NASA Glenn Research Center engineers fired a sample piece of foam into a shuttle wing to analyze the impact damage to the Reinforced-Carbon Carbon (RCC) tiles covering the wing. Video also includes footage of the actual foam debris hitting the wing of the Columbia orbiter. Credit: NASA&#10;&#10;For more educational content, check out www.LaunchNext.org&#10;&#10;For more information on the Cosmosphere, go to www.cosmo.org" id="508" name="Google Shape;508;p56" title="Engineers test foam debris impact to shuttle wing, after the Space Shuttle Columbia disaster, 2004.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3349" y="782799"/>
            <a:ext cx="6188400" cy="34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56"/>
          <p:cNvSpPr txBox="1"/>
          <p:nvPr/>
        </p:nvSpPr>
        <p:spPr>
          <a:xfrm>
            <a:off x="5525400" y="4750775"/>
            <a:ext cx="3618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https://www.youtube.com/watch?v=F-zUswydGXw</a:t>
            </a:r>
            <a:endParaRPr sz="9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10" name="Google Shape;510;p56"/>
          <p:cNvSpPr txBox="1"/>
          <p:nvPr/>
        </p:nvSpPr>
        <p:spPr>
          <a:xfrm>
            <a:off x="2423700" y="4268075"/>
            <a:ext cx="525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But what pressure ratio was required within the shock tube?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7"/>
          <p:cNvSpPr txBox="1"/>
          <p:nvPr>
            <p:ph type="title"/>
          </p:nvPr>
        </p:nvSpPr>
        <p:spPr>
          <a:xfrm>
            <a:off x="228600" y="222950"/>
            <a:ext cx="7871100" cy="444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The simulated problem: a shock tube</a:t>
            </a:r>
            <a:endParaRPr/>
          </a:p>
        </p:txBody>
      </p:sp>
      <p:pic>
        <p:nvPicPr>
          <p:cNvPr id="516" name="Google Shape;51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8450" y="1038775"/>
            <a:ext cx="4607101" cy="16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57"/>
          <p:cNvPicPr preferRelativeResize="0"/>
          <p:nvPr/>
        </p:nvPicPr>
        <p:blipFill rotWithShape="1">
          <a:blip r:embed="rId4">
            <a:alphaModFix/>
          </a:blip>
          <a:srcRect b="45414" l="0" r="0" t="0"/>
          <a:stretch/>
        </p:blipFill>
        <p:spPr>
          <a:xfrm>
            <a:off x="2720413" y="2695550"/>
            <a:ext cx="3703175" cy="1916875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57"/>
          <p:cNvSpPr txBox="1"/>
          <p:nvPr/>
        </p:nvSpPr>
        <p:spPr>
          <a:xfrm>
            <a:off x="519775" y="1420408"/>
            <a:ext cx="4673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High Pressure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     “Driver”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19" name="Google Shape;519;p57"/>
          <p:cNvSpPr txBox="1"/>
          <p:nvPr/>
        </p:nvSpPr>
        <p:spPr>
          <a:xfrm>
            <a:off x="7537375" y="1693508"/>
            <a:ext cx="1873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Low Pressure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    “Driven”</a:t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cxnSp>
        <p:nvCxnSpPr>
          <p:cNvPr id="520" name="Google Shape;520;p57"/>
          <p:cNvCxnSpPr/>
          <p:nvPr/>
        </p:nvCxnSpPr>
        <p:spPr>
          <a:xfrm flipH="1" rot="10800000">
            <a:off x="1666475" y="1654400"/>
            <a:ext cx="795300" cy="27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1" name="Google Shape;521;p57"/>
          <p:cNvCxnSpPr/>
          <p:nvPr/>
        </p:nvCxnSpPr>
        <p:spPr>
          <a:xfrm rot="10800000">
            <a:off x="6606475" y="1829400"/>
            <a:ext cx="930900" cy="1320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8"/>
          <p:cNvSpPr txBox="1"/>
          <p:nvPr>
            <p:ph type="title"/>
          </p:nvPr>
        </p:nvSpPr>
        <p:spPr>
          <a:xfrm>
            <a:off x="228600" y="222950"/>
            <a:ext cx="8625600" cy="549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2100"/>
              <a:t>Paper: “A Survey of Several Finite Difference Methods for Systems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2100"/>
              <a:t>of Nonlinear Hyperbolic Conservation Laws” by Gary A. Sod</a:t>
            </a:r>
            <a:endParaRPr sz="2100"/>
          </a:p>
        </p:txBody>
      </p:sp>
      <p:sp>
        <p:nvSpPr>
          <p:cNvPr id="527" name="Google Shape;527;p58"/>
          <p:cNvSpPr txBox="1"/>
          <p:nvPr>
            <p:ph idx="1" type="body"/>
          </p:nvPr>
        </p:nvSpPr>
        <p:spPr>
          <a:xfrm>
            <a:off x="228600" y="1399200"/>
            <a:ext cx="4581900" cy="231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Sod compares several different numerical methods.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Methods are compared by simulating a shock tube flow. 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We focus on simulating the Rusanov numerical method.</a:t>
            </a:r>
            <a:endParaRPr sz="1500">
              <a:solidFill>
                <a:schemeClr val="dk2"/>
              </a:solidFill>
            </a:endParaRPr>
          </a:p>
        </p:txBody>
      </p:sp>
      <p:pic>
        <p:nvPicPr>
          <p:cNvPr id="528" name="Google Shape;52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3725" y="1008150"/>
            <a:ext cx="3548951" cy="344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59"/>
          <p:cNvSpPr txBox="1"/>
          <p:nvPr>
            <p:ph type="title"/>
          </p:nvPr>
        </p:nvSpPr>
        <p:spPr>
          <a:xfrm>
            <a:off x="228600" y="222950"/>
            <a:ext cx="7871100" cy="444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The simulated problem: a shock tube</a:t>
            </a:r>
            <a:endParaRPr/>
          </a:p>
        </p:txBody>
      </p:sp>
      <p:pic>
        <p:nvPicPr>
          <p:cNvPr id="534" name="Google Shape;534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8825" y="789197"/>
            <a:ext cx="3890158" cy="368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0"/>
          <p:cNvSpPr txBox="1"/>
          <p:nvPr>
            <p:ph type="title"/>
          </p:nvPr>
        </p:nvSpPr>
        <p:spPr>
          <a:xfrm>
            <a:off x="228600" y="222950"/>
            <a:ext cx="5578500" cy="444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Rusanov Method Overview</a:t>
            </a:r>
            <a:endParaRPr/>
          </a:p>
        </p:txBody>
      </p:sp>
      <p:pic>
        <p:nvPicPr>
          <p:cNvPr id="540" name="Google Shape;540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4497" y="1154038"/>
            <a:ext cx="1592152" cy="1294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0325" y="1173224"/>
            <a:ext cx="3141049" cy="139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0112" y="3078025"/>
            <a:ext cx="4341476" cy="96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60"/>
          <p:cNvPicPr preferRelativeResize="0"/>
          <p:nvPr/>
        </p:nvPicPr>
        <p:blipFill rotWithShape="1">
          <a:blip r:embed="rId6">
            <a:alphaModFix/>
          </a:blip>
          <a:srcRect b="45414" l="0" r="0" t="0"/>
          <a:stretch/>
        </p:blipFill>
        <p:spPr>
          <a:xfrm>
            <a:off x="514849" y="2627400"/>
            <a:ext cx="3460458" cy="179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61"/>
          <p:cNvSpPr txBox="1"/>
          <p:nvPr>
            <p:ph type="title"/>
          </p:nvPr>
        </p:nvSpPr>
        <p:spPr>
          <a:xfrm>
            <a:off x="228600" y="222950"/>
            <a:ext cx="5578500" cy="444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Rusanov Method Overview</a:t>
            </a:r>
            <a:endParaRPr/>
          </a:p>
        </p:txBody>
      </p:sp>
      <p:pic>
        <p:nvPicPr>
          <p:cNvPr id="549" name="Google Shape;549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1023" y="1553513"/>
            <a:ext cx="5955850" cy="2036475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61"/>
          <p:cNvSpPr txBox="1"/>
          <p:nvPr/>
        </p:nvSpPr>
        <p:spPr>
          <a:xfrm>
            <a:off x="637488" y="2799000"/>
            <a:ext cx="16923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ark Particles">
  <a:themeElements>
    <a:clrScheme name="Simple Light">
      <a:dk1>
        <a:srgbClr val="000000"/>
      </a:dk1>
      <a:lt1>
        <a:srgbClr val="FFFFFF"/>
      </a:lt1>
      <a:dk2>
        <a:srgbClr val="F5F5F5"/>
      </a:dk2>
      <a:lt2>
        <a:srgbClr val="323232"/>
      </a:lt2>
      <a:accent1>
        <a:srgbClr val="434343"/>
      </a:accent1>
      <a:accent2>
        <a:srgbClr val="252525"/>
      </a:accent2>
      <a:accent3>
        <a:srgbClr val="DEFF9A"/>
      </a:accent3>
      <a:accent4>
        <a:srgbClr val="DAFFDE"/>
      </a:accent4>
      <a:accent5>
        <a:srgbClr val="4CDC8B"/>
      </a:accent5>
      <a:accent6>
        <a:srgbClr val="4C7FDC"/>
      </a:accent6>
      <a:hlink>
        <a:srgbClr val="18181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